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0" algn="ctr" defTabSz="2438337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FFF"/>
          </a:solidFill>
        </a:fill>
      </a:tcStyle>
    </a:wholeTbl>
    <a:band2H>
      <a:tcTxStyle/>
      <a:tcStyle>
        <a:tcBdr/>
        <a:fill>
          <a:solidFill>
            <a:srgbClr val="E6F0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F0CC"/>
          </a:solidFill>
        </a:fill>
      </a:tcStyle>
    </a:wholeTbl>
    <a:band2H>
      <a:tcTxStyle/>
      <a:tcStyle>
        <a:tcBdr/>
        <a:fill>
          <a:solidFill>
            <a:srgbClr val="EAF8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CDDF"/>
          </a:solidFill>
        </a:fill>
      </a:tcStyle>
    </a:wholeTbl>
    <a:band2H>
      <a:tcTxStyle/>
      <a:tcStyle>
        <a:tcBdr/>
        <a:fill>
          <a:solidFill>
            <a:srgbClr val="FFE8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1D1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E5E5E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solidFill>
            <a:srgbClr val="5E5E5E">
              <a:alpha val="20000"/>
            </a:srgbClr>
          </a:solidFill>
        </a:fill>
      </a:tcStyle>
    </a:firstCol>
    <a:la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50800" cap="flat">
              <a:solidFill>
                <a:srgbClr val="5E5E5E"/>
              </a:solidFill>
              <a:prstDash val="solid"/>
              <a:round/>
            </a:ln>
          </a:top>
          <a:bottom>
            <a:ln w="127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5E5E5E"/>
        </a:fontRef>
        <a:srgbClr val="5E5E5E"/>
      </a:tcTxStyle>
      <a:tcStyle>
        <a:tcBdr>
          <a:left>
            <a:ln w="12700" cap="flat">
              <a:solidFill>
                <a:srgbClr val="5E5E5E"/>
              </a:solidFill>
              <a:prstDash val="solid"/>
              <a:round/>
            </a:ln>
          </a:left>
          <a:right>
            <a:ln w="12700" cap="flat">
              <a:solidFill>
                <a:srgbClr val="5E5E5E"/>
              </a:solidFill>
              <a:prstDash val="solid"/>
              <a:round/>
            </a:ln>
          </a:right>
          <a:top>
            <a:ln w="12700" cap="flat">
              <a:solidFill>
                <a:srgbClr val="5E5E5E"/>
              </a:solidFill>
              <a:prstDash val="solid"/>
              <a:round/>
            </a:ln>
          </a:top>
          <a:bottom>
            <a:ln w="25400" cap="flat">
              <a:solidFill>
                <a:srgbClr val="5E5E5E"/>
              </a:solidFill>
              <a:prstDash val="solid"/>
              <a:round/>
            </a:ln>
          </a:bottom>
          <a:insideH>
            <a:ln w="12700" cap="flat">
              <a:solidFill>
                <a:srgbClr val="5E5E5E"/>
              </a:solidFill>
              <a:prstDash val="solid"/>
              <a:round/>
            </a:ln>
          </a:insideH>
          <a:insideV>
            <a:ln w="12700" cap="flat">
              <a:solidFill>
                <a:srgbClr val="5E5E5E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91" y="317"/>
      </p:cViewPr>
      <p:guideLst>
        <p:guide orient="horz" pos="4320"/>
        <p:guide pos="76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0" y="11859862"/>
            <a:ext cx="2197100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Автор и дата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5" cy="4648202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2" y="7223190"/>
            <a:ext cx="21971002" cy="1905002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Информационное 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Уровень текста 1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numCol="1" spcCol="38100"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Информационное сообщение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6"/>
            <a:ext cx="21971000" cy="7241586"/>
          </a:xfrm>
          <a:prstGeom prst="rect">
            <a:avLst/>
          </a:prstGeom>
        </p:spPr>
        <p:txBody>
          <a:bodyPr numCol="1" spcCol="38100"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100 %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Информация о факте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Информация о факте</a:t>
            </a:r>
          </a:p>
        </p:txBody>
      </p:sp>
      <p:sp>
        <p:nvSpPr>
          <p:cNvPr id="10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2430024" y="10675453"/>
            <a:ext cx="20200054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Авторство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6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753923" y="4939860"/>
            <a:ext cx="20876154" cy="3836281"/>
          </a:xfrm>
          <a:prstGeom prst="rect">
            <a:avLst/>
          </a:prstGeom>
        </p:spPr>
        <p:txBody>
          <a:bodyPr numCol="1" spcCol="38100"/>
          <a:lstStyle>
            <a:lvl1pPr marL="469900" indent="-300876">
              <a:spcBef>
                <a:spcPts val="0"/>
              </a:spcBef>
              <a:buSzTx/>
              <a:buNone/>
              <a:defRPr sz="8500" spc="-2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«Важная цитата»</a:t>
            </a:r>
          </a:p>
        </p:txBody>
      </p: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Миска салата с жареным рисом, варёными яйцами и палочками для еды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5" name="Тарелка с рублеными котлетами из лосося, салатом и хумусом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6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2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миска салата с жареным рисом, варёными яйцами и палочками для еды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1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Авокадо и лаймы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7690" y="1106137"/>
            <a:ext cx="21968621" cy="636980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  <a:lvl2pPr marL="1066800" indent="-457200" defTabSz="825500">
              <a:lnSpc>
                <a:spcPct val="100000"/>
              </a:lnSpc>
              <a:spcBef>
                <a:spcPts val="0"/>
              </a:spcBef>
              <a:defRPr sz="3600" b="1"/>
            </a:lvl2pPr>
            <a:lvl3pPr marL="1676400" indent="-457200" defTabSz="825500">
              <a:lnSpc>
                <a:spcPct val="100000"/>
              </a:lnSpc>
              <a:spcBef>
                <a:spcPts val="0"/>
              </a:spcBef>
              <a:defRPr sz="3600" b="1"/>
            </a:lvl3pPr>
            <a:lvl4pPr marL="2286000" indent="-457200" defTabSz="825500">
              <a:lnSpc>
                <a:spcPct val="100000"/>
              </a:lnSpc>
              <a:spcBef>
                <a:spcPts val="0"/>
              </a:spcBef>
              <a:defRPr sz="3600" b="1"/>
            </a:lvl4pPr>
            <a:lvl5pPr marL="2895600" indent="-457200" defTabSz="825500">
              <a:lnSpc>
                <a:spcPct val="100000"/>
              </a:lnSpc>
              <a:spcBef>
                <a:spcPts val="0"/>
              </a:spcBef>
              <a:defRPr sz="3600" b="1"/>
            </a:lvl5pPr>
          </a:lstStyle>
          <a:p>
            <a:r>
              <a:t>Автор и дата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6500" y="11609909"/>
            <a:ext cx="21971000" cy="1116953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Тарелка с рублеными котлетами из лосося, салатом и хумусом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33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r>
              <a:t>Заголовок слайда</a:t>
            </a:r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4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Уровень текста 1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/>
          <a:p>
            <a:r>
              <a:t>Текст пункта на слайде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9779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1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06500" y="4248503"/>
            <a:ext cx="9779000" cy="8256631"/>
          </a:xfrm>
          <a:prstGeom prst="rect">
            <a:avLst/>
          </a:prstGeom>
        </p:spPr>
        <p:txBody>
          <a:bodyPr numCol="1" spcCol="38100"/>
          <a:lstStyle/>
          <a:p>
            <a:r>
              <a:t>Текст пункта на слайде</a:t>
            </a:r>
          </a:p>
        </p:txBody>
      </p:sp>
      <p:sp>
        <p:nvSpPr>
          <p:cNvPr id="62" name="Тарелка пасты папарделле с зелёным маслом из петрушки, жареным фундуком и стружкой сыра пармезан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3"/>
          </a:xfrm>
          <a:prstGeom prst="rect">
            <a:avLst/>
          </a:prstGeom>
        </p:spPr>
        <p:txBody>
          <a:bodyPr lIns="91439" tIns="45719" rIns="91439" bIns="45719" numCol="1" spcCol="38100">
            <a:noAutofit/>
          </a:bodyPr>
          <a:lstStyle/>
          <a:p>
            <a:endParaRPr/>
          </a:p>
        </p:txBody>
      </p:sp>
      <p:sp>
        <p:nvSpPr>
          <p:cNvPr id="63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Заголовок раздела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Заголовок раздела</a:t>
            </a:r>
          </a:p>
        </p:txBody>
      </p:sp>
      <p:sp>
        <p:nvSpPr>
          <p:cNvPr id="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5233"/>
            <a:ext cx="368504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5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8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Заголовок повестки дня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Заголовок повестки дня</a:t>
            </a:r>
          </a:p>
        </p:txBody>
      </p:sp>
      <p:sp>
        <p:nvSpPr>
          <p:cNvPr id="89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2372961"/>
            <a:ext cx="21971000" cy="934781"/>
          </a:xfrm>
          <a:prstGeom prst="rect">
            <a:avLst/>
          </a:prstGeom>
        </p:spPr>
        <p:txBody>
          <a:bodyPr lIns="45718" tIns="45718" rIns="45718" bIns="45718" numCol="1" spcCol="38100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1308100" indent="-698500" defTabSz="825500">
              <a:lnSpc>
                <a:spcPct val="100000"/>
              </a:lnSpc>
              <a:spcBef>
                <a:spcPts val="0"/>
              </a:spcBef>
              <a:defRPr sz="5500" b="1"/>
            </a:lvl2pPr>
            <a:lvl3pPr marL="1917700" indent="-698500" defTabSz="825500">
              <a:lnSpc>
                <a:spcPct val="100000"/>
              </a:lnSpc>
              <a:spcBef>
                <a:spcPts val="0"/>
              </a:spcBef>
              <a:defRPr sz="5500" b="1"/>
            </a:lvl3pPr>
            <a:lvl4pPr marL="2527300" indent="-698500" defTabSz="825500">
              <a:lnSpc>
                <a:spcPct val="100000"/>
              </a:lnSpc>
              <a:spcBef>
                <a:spcPts val="0"/>
              </a:spcBef>
              <a:defRPr sz="5500" b="1"/>
            </a:lvl4pPr>
            <a:lvl5pPr marL="3136900" indent="-698500" defTabSz="825500">
              <a:lnSpc>
                <a:spcPct val="100000"/>
              </a:lnSpc>
              <a:spcBef>
                <a:spcPts val="0"/>
              </a:spcBef>
              <a:defRPr sz="5500" b="1"/>
            </a:lvl5pPr>
          </a:lstStyle>
          <a:p>
            <a:r>
              <a:t>Подзаголовок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0" name="Уровень текста 1…"/>
          <p:cNvSpPr txBox="1">
            <a:spLocks noGrp="1"/>
          </p:cNvSpPr>
          <p:nvPr>
            <p:ph type="body" idx="2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</p:spPr>
        <p:txBody>
          <a:bodyPr numCol="1" spcCol="38100"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99"/>
            </a:lvl1pPr>
          </a:lstStyle>
          <a:p>
            <a:r>
              <a:t>Темы повестки дня</a:t>
            </a:r>
          </a:p>
        </p:txBody>
      </p:sp>
      <p:sp>
        <p:nvSpPr>
          <p:cNvPr id="9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numCol="2" spcCol="1098550">
            <a:normAutofit/>
          </a:bodyPr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2001500" y="13080999"/>
            <a:ext cx="368504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l" defTabSz="2438337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7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tiff"/><Relationship Id="rId3" Type="http://schemas.openxmlformats.org/officeDocument/2006/relationships/image" Target="../media/image5.jpeg"/><Relationship Id="rId7" Type="http://schemas.openxmlformats.org/officeDocument/2006/relationships/image" Target="../media/image2.png"/><Relationship Id="rId12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jpeg"/><Relationship Id="rId11" Type="http://schemas.openxmlformats.org/officeDocument/2006/relationships/image" Target="../media/image11.tiff"/><Relationship Id="rId5" Type="http://schemas.openxmlformats.org/officeDocument/2006/relationships/image" Target="../media/image7.jpeg"/><Relationship Id="rId10" Type="http://schemas.openxmlformats.org/officeDocument/2006/relationships/image" Target="../media/image10.tiff"/><Relationship Id="rId4" Type="http://schemas.openxmlformats.org/officeDocument/2006/relationships/image" Target="../media/image6.jpeg"/><Relationship Id="rId9" Type="http://schemas.openxmlformats.org/officeDocument/2006/relationships/image" Target="../media/image9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3.tiff"/><Relationship Id="rId7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tiff"/><Relationship Id="rId5" Type="http://schemas.openxmlformats.org/officeDocument/2006/relationships/image" Target="../media/image25.tiff"/><Relationship Id="rId4" Type="http://schemas.openxmlformats.org/officeDocument/2006/relationships/image" Target="../media/image24.tiff"/><Relationship Id="rId9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rcRect t="14995"/>
          <a:stretch>
            <a:fillRect/>
          </a:stretch>
        </p:blipFill>
        <p:spPr>
          <a:xfrm>
            <a:off x="-16272" y="-69057"/>
            <a:ext cx="24416453" cy="13853940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СОВРЕМЕННЫЕ ПОДХОДЫ К РАЗВИТИЮ КРИТИЧЕСКОГО МЫШЛЕНИЯ…"/>
          <p:cNvSpPr txBox="1"/>
          <p:nvPr/>
        </p:nvSpPr>
        <p:spPr>
          <a:xfrm>
            <a:off x="9243954" y="4467794"/>
            <a:ext cx="14447282" cy="276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Организация Инклюзивного образования по модели Ресурсный класс для детей с РАС</a:t>
            </a:r>
          </a:p>
        </p:txBody>
      </p:sp>
      <p:sp>
        <p:nvSpPr>
          <p:cNvPr id="153" name="Фигура"/>
          <p:cNvSpPr/>
          <p:nvPr/>
        </p:nvSpPr>
        <p:spPr>
          <a:xfrm>
            <a:off x="-440944" y="11597873"/>
            <a:ext cx="3328761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4" name="Фигура"/>
          <p:cNvSpPr/>
          <p:nvPr/>
        </p:nvSpPr>
        <p:spPr>
          <a:xfrm>
            <a:off x="-440944" y="8736575"/>
            <a:ext cx="3328761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5" name="Фигура"/>
          <p:cNvSpPr/>
          <p:nvPr/>
        </p:nvSpPr>
        <p:spPr>
          <a:xfrm>
            <a:off x="9526841" y="8736575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6" name="Фигура"/>
          <p:cNvSpPr/>
          <p:nvPr/>
        </p:nvSpPr>
        <p:spPr>
          <a:xfrm>
            <a:off x="2078203" y="10134433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000"/>
            </a:srgbClr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7" name="Фигура"/>
          <p:cNvSpPr/>
          <p:nvPr/>
        </p:nvSpPr>
        <p:spPr>
          <a:xfrm>
            <a:off x="4531099" y="8680725"/>
            <a:ext cx="3328763" cy="2901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8" name="Фигура"/>
          <p:cNvSpPr/>
          <p:nvPr/>
        </p:nvSpPr>
        <p:spPr>
          <a:xfrm>
            <a:off x="4531099" y="5802567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000"/>
            </a:srgbClr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59" name="Фигура"/>
          <p:cNvSpPr/>
          <p:nvPr/>
        </p:nvSpPr>
        <p:spPr>
          <a:xfrm>
            <a:off x="4531099" y="11597306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0" name="Фигура"/>
          <p:cNvSpPr/>
          <p:nvPr/>
        </p:nvSpPr>
        <p:spPr>
          <a:xfrm>
            <a:off x="7020062" y="7256274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1" name="Фигура"/>
          <p:cNvSpPr/>
          <p:nvPr/>
        </p:nvSpPr>
        <p:spPr>
          <a:xfrm>
            <a:off x="7020062" y="10134433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2" name="Фигура"/>
          <p:cNvSpPr/>
          <p:nvPr/>
        </p:nvSpPr>
        <p:spPr>
          <a:xfrm>
            <a:off x="7020062" y="1470703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000"/>
            </a:srgbClr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3" name="Фигура"/>
          <p:cNvSpPr/>
          <p:nvPr/>
        </p:nvSpPr>
        <p:spPr>
          <a:xfrm>
            <a:off x="2078203" y="4358026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806"/>
            </a:srgbClr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4" name="Фигура"/>
          <p:cNvSpPr/>
          <p:nvPr/>
        </p:nvSpPr>
        <p:spPr>
          <a:xfrm>
            <a:off x="4531099" y="2924410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5" name="Фигура"/>
          <p:cNvSpPr/>
          <p:nvPr/>
        </p:nvSpPr>
        <p:spPr>
          <a:xfrm>
            <a:off x="4531099" y="7829"/>
            <a:ext cx="3328763" cy="2901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66" name="soft…"/>
          <p:cNvSpPr txBox="1"/>
          <p:nvPr/>
        </p:nvSpPr>
        <p:spPr>
          <a:xfrm>
            <a:off x="4134841" y="6910602"/>
            <a:ext cx="4121275" cy="685801"/>
          </a:xfrm>
          <a:prstGeom prst="rect">
            <a:avLst/>
          </a:prstGeom>
          <a:ln w="12700">
            <a:miter lim="400000"/>
          </a:ln>
          <a:effectLst>
            <a:outerShdw blurRad="711200" dir="5400000" rotWithShape="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3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Инклюзия</a:t>
            </a:r>
          </a:p>
        </p:txBody>
      </p:sp>
      <p:sp>
        <p:nvSpPr>
          <p:cNvPr id="167" name="Критическое мышление"/>
          <p:cNvSpPr txBox="1"/>
          <p:nvPr/>
        </p:nvSpPr>
        <p:spPr>
          <a:xfrm>
            <a:off x="7020957" y="2444150"/>
            <a:ext cx="3326784" cy="955041"/>
          </a:xfrm>
          <a:prstGeom prst="rect">
            <a:avLst/>
          </a:prstGeom>
          <a:ln w="12700">
            <a:miter lim="400000"/>
          </a:ln>
          <a:effectLst>
            <a:outerShdw blurRad="711200" dir="5400000" rotWithShape="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60000"/>
              </a:lnSpc>
              <a:defRPr sz="3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Прикладной</a:t>
            </a:r>
            <a:br/>
            <a:r>
              <a:t>анализ </a:t>
            </a:r>
            <a:r>
              <a:rPr>
                <a:latin typeface="MagistralC"/>
                <a:ea typeface="MagistralC"/>
                <a:cs typeface="MagistralC"/>
                <a:sym typeface="MagistralC"/>
              </a:rPr>
              <a:t>  </a:t>
            </a:r>
          </a:p>
        </p:txBody>
      </p:sp>
      <p:sp>
        <p:nvSpPr>
          <p:cNvPr id="168" name="Поиск"/>
          <p:cNvSpPr/>
          <p:nvPr/>
        </p:nvSpPr>
        <p:spPr>
          <a:xfrm>
            <a:off x="5619100" y="3741604"/>
            <a:ext cx="1152671" cy="1351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99" h="21502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169" name="анализ"/>
          <p:cNvSpPr txBox="1"/>
          <p:nvPr/>
        </p:nvSpPr>
        <p:spPr>
          <a:xfrm>
            <a:off x="2266841" y="5542477"/>
            <a:ext cx="2876786" cy="654686"/>
          </a:xfrm>
          <a:prstGeom prst="rect">
            <a:avLst/>
          </a:prstGeom>
          <a:ln w="12700">
            <a:miter lim="400000"/>
          </a:ln>
          <a:effectLst>
            <a:outerShdw blurRad="711200" dir="5400000" rotWithShape="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аутизм</a:t>
            </a:r>
          </a:p>
        </p:txBody>
      </p:sp>
      <p:sp>
        <p:nvSpPr>
          <p:cNvPr id="170" name="команда"/>
          <p:cNvSpPr txBox="1"/>
          <p:nvPr/>
        </p:nvSpPr>
        <p:spPr>
          <a:xfrm>
            <a:off x="2266841" y="11229815"/>
            <a:ext cx="2876786" cy="654685"/>
          </a:xfrm>
          <a:prstGeom prst="rect">
            <a:avLst/>
          </a:prstGeom>
          <a:ln w="12700">
            <a:miter lim="400000"/>
          </a:ln>
          <a:effectLst>
            <a:outerShdw blurRad="711200" dir="5400000" rotWithShape="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PECS</a:t>
            </a:r>
          </a:p>
        </p:txBody>
      </p:sp>
      <p:pic>
        <p:nvPicPr>
          <p:cNvPr id="171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19045" y="1026634"/>
            <a:ext cx="3965001" cy="3172001"/>
          </a:xfrm>
          <a:prstGeom prst="rect">
            <a:avLst/>
          </a:prstGeom>
          <a:ln w="12700">
            <a:miter lim="400000"/>
          </a:ln>
        </p:spPr>
      </p:pic>
      <p:sp>
        <p:nvSpPr>
          <p:cNvPr id="172" name="поведения"/>
          <p:cNvSpPr txBox="1"/>
          <p:nvPr/>
        </p:nvSpPr>
        <p:spPr>
          <a:xfrm>
            <a:off x="7685115" y="3283576"/>
            <a:ext cx="1921765" cy="43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pPr>
              <a:defRPr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MagistralC"/>
                <a:ea typeface="MagistralC"/>
                <a:cs typeface="MagistralC"/>
                <a:sym typeface="MagistralC"/>
              </a:rPr>
              <a:t>поведения</a:t>
            </a:r>
          </a:p>
        </p:txBody>
      </p:sp>
      <p:pic>
        <p:nvPicPr>
          <p:cNvPr id="173" name="Изображение" descr="Изображение"/>
          <p:cNvPicPr>
            <a:picLocks noChangeAspect="1"/>
          </p:cNvPicPr>
          <p:nvPr/>
        </p:nvPicPr>
        <p:blipFill>
          <a:blip r:embed="rId4">
            <a:extLst/>
          </a:blip>
          <a:srcRect l="44469" t="43640" r="44474" b="43289"/>
          <a:stretch>
            <a:fillRect/>
          </a:stretch>
        </p:blipFill>
        <p:spPr>
          <a:xfrm>
            <a:off x="10230293" y="9376131"/>
            <a:ext cx="1921670" cy="1622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58" y="0"/>
                </a:moveTo>
                <a:cubicBezTo>
                  <a:pt x="14472" y="0"/>
                  <a:pt x="13209" y="697"/>
                  <a:pt x="12540" y="1870"/>
                </a:cubicBezTo>
                <a:cubicBezTo>
                  <a:pt x="12304" y="2457"/>
                  <a:pt x="12515" y="2928"/>
                  <a:pt x="13575" y="4184"/>
                </a:cubicBezTo>
                <a:cubicBezTo>
                  <a:pt x="15288" y="6212"/>
                  <a:pt x="15877" y="8542"/>
                  <a:pt x="15319" y="11025"/>
                </a:cubicBezTo>
                <a:cubicBezTo>
                  <a:pt x="15102" y="11991"/>
                  <a:pt x="14674" y="13128"/>
                  <a:pt x="14360" y="13544"/>
                </a:cubicBezTo>
                <a:cubicBezTo>
                  <a:pt x="13862" y="14204"/>
                  <a:pt x="13856" y="14337"/>
                  <a:pt x="14306" y="14638"/>
                </a:cubicBezTo>
                <a:cubicBezTo>
                  <a:pt x="14590" y="14829"/>
                  <a:pt x="15371" y="15455"/>
                  <a:pt x="16042" y="16022"/>
                </a:cubicBezTo>
                <a:cubicBezTo>
                  <a:pt x="17014" y="16842"/>
                  <a:pt x="17705" y="17054"/>
                  <a:pt x="19441" y="17083"/>
                </a:cubicBezTo>
                <a:cubicBezTo>
                  <a:pt x="20329" y="17097"/>
                  <a:pt x="20793" y="17078"/>
                  <a:pt x="21109" y="16994"/>
                </a:cubicBezTo>
                <a:cubicBezTo>
                  <a:pt x="21423" y="16820"/>
                  <a:pt x="21572" y="16555"/>
                  <a:pt x="21600" y="16228"/>
                </a:cubicBezTo>
                <a:cubicBezTo>
                  <a:pt x="21592" y="15937"/>
                  <a:pt x="21507" y="15633"/>
                  <a:pt x="21426" y="15335"/>
                </a:cubicBezTo>
                <a:cubicBezTo>
                  <a:pt x="21105" y="14584"/>
                  <a:pt x="20395" y="13617"/>
                  <a:pt x="19276" y="12393"/>
                </a:cubicBezTo>
                <a:cubicBezTo>
                  <a:pt x="19096" y="12198"/>
                  <a:pt x="19013" y="12087"/>
                  <a:pt x="18861" y="11917"/>
                </a:cubicBezTo>
                <a:cubicBezTo>
                  <a:pt x="18485" y="11655"/>
                  <a:pt x="18106" y="11389"/>
                  <a:pt x="17683" y="11204"/>
                </a:cubicBezTo>
                <a:cubicBezTo>
                  <a:pt x="16596" y="10726"/>
                  <a:pt x="16613" y="9753"/>
                  <a:pt x="17728" y="8251"/>
                </a:cubicBezTo>
                <a:cubicBezTo>
                  <a:pt x="17833" y="8109"/>
                  <a:pt x="17896" y="8000"/>
                  <a:pt x="17982" y="7876"/>
                </a:cubicBezTo>
                <a:cubicBezTo>
                  <a:pt x="18763" y="6149"/>
                  <a:pt x="18832" y="3323"/>
                  <a:pt x="18022" y="1527"/>
                </a:cubicBezTo>
                <a:cubicBezTo>
                  <a:pt x="17809" y="1056"/>
                  <a:pt x="17501" y="712"/>
                  <a:pt x="17148" y="465"/>
                </a:cubicBezTo>
                <a:cubicBezTo>
                  <a:pt x="17106" y="434"/>
                  <a:pt x="17076" y="388"/>
                  <a:pt x="17032" y="359"/>
                </a:cubicBezTo>
                <a:cubicBezTo>
                  <a:pt x="17029" y="357"/>
                  <a:pt x="17026" y="361"/>
                  <a:pt x="17023" y="359"/>
                </a:cubicBezTo>
                <a:cubicBezTo>
                  <a:pt x="16615" y="114"/>
                  <a:pt x="16142" y="0"/>
                  <a:pt x="15658" y="0"/>
                </a:cubicBezTo>
                <a:close/>
                <a:moveTo>
                  <a:pt x="5683" y="227"/>
                </a:moveTo>
                <a:cubicBezTo>
                  <a:pt x="5413" y="245"/>
                  <a:pt x="5173" y="289"/>
                  <a:pt x="4952" y="359"/>
                </a:cubicBezTo>
                <a:cubicBezTo>
                  <a:pt x="4678" y="528"/>
                  <a:pt x="4398" y="661"/>
                  <a:pt x="4144" y="930"/>
                </a:cubicBezTo>
                <a:cubicBezTo>
                  <a:pt x="3956" y="1128"/>
                  <a:pt x="3817" y="1295"/>
                  <a:pt x="3685" y="1469"/>
                </a:cubicBezTo>
                <a:cubicBezTo>
                  <a:pt x="2814" y="3072"/>
                  <a:pt x="2821" y="6106"/>
                  <a:pt x="3640" y="7903"/>
                </a:cubicBezTo>
                <a:cubicBezTo>
                  <a:pt x="3711" y="8005"/>
                  <a:pt x="3765" y="8083"/>
                  <a:pt x="3850" y="8198"/>
                </a:cubicBezTo>
                <a:cubicBezTo>
                  <a:pt x="4416" y="8962"/>
                  <a:pt x="4871" y="9773"/>
                  <a:pt x="4871" y="9994"/>
                </a:cubicBezTo>
                <a:cubicBezTo>
                  <a:pt x="4871" y="10216"/>
                  <a:pt x="3962" y="11059"/>
                  <a:pt x="2846" y="11875"/>
                </a:cubicBezTo>
                <a:cubicBezTo>
                  <a:pt x="2760" y="11938"/>
                  <a:pt x="2701" y="11997"/>
                  <a:pt x="2619" y="12060"/>
                </a:cubicBezTo>
                <a:cubicBezTo>
                  <a:pt x="2508" y="12183"/>
                  <a:pt x="2457" y="12258"/>
                  <a:pt x="2333" y="12393"/>
                </a:cubicBezTo>
                <a:cubicBezTo>
                  <a:pt x="1026" y="13822"/>
                  <a:pt x="295" y="14901"/>
                  <a:pt x="76" y="15689"/>
                </a:cubicBezTo>
                <a:cubicBezTo>
                  <a:pt x="49" y="15863"/>
                  <a:pt x="4" y="16036"/>
                  <a:pt x="0" y="16217"/>
                </a:cubicBezTo>
                <a:cubicBezTo>
                  <a:pt x="24" y="16551"/>
                  <a:pt x="184" y="16817"/>
                  <a:pt x="504" y="16994"/>
                </a:cubicBezTo>
                <a:cubicBezTo>
                  <a:pt x="808" y="17081"/>
                  <a:pt x="1234" y="17120"/>
                  <a:pt x="2061" y="17120"/>
                </a:cubicBezTo>
                <a:cubicBezTo>
                  <a:pt x="4089" y="17120"/>
                  <a:pt x="4549" y="16887"/>
                  <a:pt x="7593" y="14405"/>
                </a:cubicBezTo>
                <a:cubicBezTo>
                  <a:pt x="7649" y="14360"/>
                  <a:pt x="7391" y="13704"/>
                  <a:pt x="7013" y="12937"/>
                </a:cubicBezTo>
                <a:cubicBezTo>
                  <a:pt x="5431" y="9722"/>
                  <a:pt x="5938" y="6180"/>
                  <a:pt x="8329" y="3798"/>
                </a:cubicBezTo>
                <a:cubicBezTo>
                  <a:pt x="8779" y="3350"/>
                  <a:pt x="9025" y="3045"/>
                  <a:pt x="9141" y="2773"/>
                </a:cubicBezTo>
                <a:cubicBezTo>
                  <a:pt x="9090" y="2616"/>
                  <a:pt x="9031" y="2476"/>
                  <a:pt x="8993" y="2287"/>
                </a:cubicBezTo>
                <a:cubicBezTo>
                  <a:pt x="8924" y="1935"/>
                  <a:pt x="8847" y="1637"/>
                  <a:pt x="8735" y="1395"/>
                </a:cubicBezTo>
                <a:cubicBezTo>
                  <a:pt x="8399" y="670"/>
                  <a:pt x="7802" y="398"/>
                  <a:pt x="6584" y="259"/>
                </a:cubicBezTo>
                <a:cubicBezTo>
                  <a:pt x="6248" y="220"/>
                  <a:pt x="5952" y="209"/>
                  <a:pt x="5683" y="227"/>
                </a:cubicBezTo>
                <a:close/>
                <a:moveTo>
                  <a:pt x="10804" y="4390"/>
                </a:moveTo>
                <a:cubicBezTo>
                  <a:pt x="9513" y="4390"/>
                  <a:pt x="8224" y="5413"/>
                  <a:pt x="7655" y="7454"/>
                </a:cubicBezTo>
                <a:cubicBezTo>
                  <a:pt x="7104" y="9431"/>
                  <a:pt x="7484" y="11488"/>
                  <a:pt x="8712" y="13143"/>
                </a:cubicBezTo>
                <a:lnTo>
                  <a:pt x="9738" y="14511"/>
                </a:lnTo>
                <a:lnTo>
                  <a:pt x="8788" y="15335"/>
                </a:lnTo>
                <a:cubicBezTo>
                  <a:pt x="8268" y="15791"/>
                  <a:pt x="7339" y="16482"/>
                  <a:pt x="6718" y="16862"/>
                </a:cubicBezTo>
                <a:cubicBezTo>
                  <a:pt x="5964" y="17324"/>
                  <a:pt x="5315" y="18227"/>
                  <a:pt x="4920" y="19186"/>
                </a:cubicBezTo>
                <a:cubicBezTo>
                  <a:pt x="4868" y="19415"/>
                  <a:pt x="4848" y="19594"/>
                  <a:pt x="4755" y="19883"/>
                </a:cubicBezTo>
                <a:lnTo>
                  <a:pt x="4590" y="20390"/>
                </a:lnTo>
                <a:cubicBezTo>
                  <a:pt x="4573" y="20532"/>
                  <a:pt x="4528" y="20677"/>
                  <a:pt x="4528" y="20813"/>
                </a:cubicBezTo>
                <a:cubicBezTo>
                  <a:pt x="4528" y="21407"/>
                  <a:pt x="5437" y="21547"/>
                  <a:pt x="7784" y="21600"/>
                </a:cubicBezTo>
                <a:lnTo>
                  <a:pt x="10804" y="21600"/>
                </a:lnTo>
                <a:lnTo>
                  <a:pt x="13825" y="21600"/>
                </a:lnTo>
                <a:cubicBezTo>
                  <a:pt x="16171" y="21547"/>
                  <a:pt x="17086" y="21407"/>
                  <a:pt x="17086" y="20813"/>
                </a:cubicBezTo>
                <a:cubicBezTo>
                  <a:pt x="17086" y="20665"/>
                  <a:pt x="17040" y="20521"/>
                  <a:pt x="17023" y="20374"/>
                </a:cubicBezTo>
                <a:lnTo>
                  <a:pt x="16858" y="19883"/>
                </a:lnTo>
                <a:cubicBezTo>
                  <a:pt x="16763" y="19585"/>
                  <a:pt x="16746" y="19395"/>
                  <a:pt x="16693" y="19160"/>
                </a:cubicBezTo>
                <a:cubicBezTo>
                  <a:pt x="16247" y="18125"/>
                  <a:pt x="15436" y="17191"/>
                  <a:pt x="14271" y="16492"/>
                </a:cubicBezTo>
                <a:cubicBezTo>
                  <a:pt x="13307" y="15914"/>
                  <a:pt x="12428" y="15161"/>
                  <a:pt x="12321" y="14833"/>
                </a:cubicBezTo>
                <a:cubicBezTo>
                  <a:pt x="12215" y="14504"/>
                  <a:pt x="12526" y="13682"/>
                  <a:pt x="13017" y="12990"/>
                </a:cubicBezTo>
                <a:cubicBezTo>
                  <a:pt x="14133" y="11419"/>
                  <a:pt x="14489" y="9361"/>
                  <a:pt x="13958" y="7454"/>
                </a:cubicBezTo>
                <a:cubicBezTo>
                  <a:pt x="13389" y="5413"/>
                  <a:pt x="12095" y="4390"/>
                  <a:pt x="10804" y="439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WhatsApp Image 2024-03-27 at 08.35.11.jpeg" descr="WhatsApp Image 2024-03-27 at 08.35.11.jpeg"/>
          <p:cNvPicPr>
            <a:picLocks noChangeAspect="1"/>
          </p:cNvPicPr>
          <p:nvPr/>
        </p:nvPicPr>
        <p:blipFill>
          <a:blip r:embed="rId2">
            <a:extLst/>
          </a:blip>
          <a:srcRect t="8530" b="26360"/>
          <a:stretch>
            <a:fillRect/>
          </a:stretch>
        </p:blipFill>
        <p:spPr>
          <a:xfrm>
            <a:off x="-134902" y="14198"/>
            <a:ext cx="24653804" cy="136876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6" name="Рисунок 5" descr="Рисунок 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394082" y="410782"/>
            <a:ext cx="3965002" cy="317200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79" name="Сгруппировать"/>
          <p:cNvGrpSpPr/>
          <p:nvPr/>
        </p:nvGrpSpPr>
        <p:grpSpPr>
          <a:xfrm>
            <a:off x="13649862" y="7732682"/>
            <a:ext cx="1537985" cy="1240451"/>
            <a:chOff x="0" y="0"/>
            <a:chExt cx="1537984" cy="1240450"/>
          </a:xfrm>
        </p:grpSpPr>
        <p:sp>
          <p:nvSpPr>
            <p:cNvPr id="177" name="Фигура"/>
            <p:cNvSpPr/>
            <p:nvPr/>
          </p:nvSpPr>
          <p:spPr>
            <a:xfrm>
              <a:off x="-1" y="-1"/>
              <a:ext cx="1537986" cy="12404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38" y="4"/>
                  </a:moveTo>
                  <a:lnTo>
                    <a:pt x="16128" y="0"/>
                  </a:lnTo>
                  <a:lnTo>
                    <a:pt x="21600" y="10822"/>
                  </a:lnTo>
                  <a:lnTo>
                    <a:pt x="16022" y="21600"/>
                  </a:lnTo>
                  <a:lnTo>
                    <a:pt x="5571" y="21561"/>
                  </a:lnTo>
                  <a:lnTo>
                    <a:pt x="0" y="10702"/>
                  </a:lnTo>
                  <a:lnTo>
                    <a:pt x="5638" y="4"/>
                  </a:lnTo>
                  <a:close/>
                </a:path>
              </a:pathLst>
            </a:custGeom>
            <a:solidFill>
              <a:srgbClr val="0096FF">
                <a:alpha val="50806"/>
              </a:srgbClr>
            </a:solidFill>
            <a:ln w="76200" cap="flat">
              <a:solidFill>
                <a:srgbClr val="FFFFFF"/>
              </a:solidFill>
              <a:prstDash val="solid"/>
              <a:miter lim="400000"/>
            </a:ln>
            <a:effectLst>
              <a:outerShdw blurRad="711200" dir="5400000" rotWithShape="0">
                <a:srgbClr val="000000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78" name="Кусочек пазла"/>
            <p:cNvSpPr/>
            <p:nvPr/>
          </p:nvSpPr>
          <p:spPr>
            <a:xfrm>
              <a:off x="338203" y="372511"/>
              <a:ext cx="861405" cy="49547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70" y="0"/>
                  </a:moveTo>
                  <a:cubicBezTo>
                    <a:pt x="4727" y="0"/>
                    <a:pt x="4529" y="339"/>
                    <a:pt x="4529" y="754"/>
                  </a:cubicBezTo>
                  <a:lnTo>
                    <a:pt x="4529" y="7491"/>
                  </a:lnTo>
                  <a:cubicBezTo>
                    <a:pt x="4382" y="8825"/>
                    <a:pt x="3672" y="8999"/>
                    <a:pt x="3672" y="8999"/>
                  </a:cubicBezTo>
                  <a:cubicBezTo>
                    <a:pt x="3377" y="9059"/>
                    <a:pt x="2943" y="8562"/>
                    <a:pt x="2783" y="8363"/>
                  </a:cubicBezTo>
                  <a:cubicBezTo>
                    <a:pt x="2489" y="7923"/>
                    <a:pt x="2110" y="7658"/>
                    <a:pt x="1698" y="7658"/>
                  </a:cubicBezTo>
                  <a:cubicBezTo>
                    <a:pt x="760" y="7658"/>
                    <a:pt x="0" y="9026"/>
                    <a:pt x="0" y="10717"/>
                  </a:cubicBezTo>
                  <a:cubicBezTo>
                    <a:pt x="0" y="12407"/>
                    <a:pt x="760" y="13778"/>
                    <a:pt x="1698" y="13778"/>
                  </a:cubicBezTo>
                  <a:cubicBezTo>
                    <a:pt x="2082" y="13778"/>
                    <a:pt x="2436" y="13545"/>
                    <a:pt x="2720" y="13157"/>
                  </a:cubicBezTo>
                  <a:lnTo>
                    <a:pt x="2720" y="13160"/>
                  </a:lnTo>
                  <a:cubicBezTo>
                    <a:pt x="2746" y="13124"/>
                    <a:pt x="3313" y="12370"/>
                    <a:pt x="3672" y="12443"/>
                  </a:cubicBezTo>
                  <a:cubicBezTo>
                    <a:pt x="3672" y="12443"/>
                    <a:pt x="4382" y="12617"/>
                    <a:pt x="4529" y="13951"/>
                  </a:cubicBezTo>
                  <a:lnTo>
                    <a:pt x="4529" y="20846"/>
                  </a:lnTo>
                  <a:cubicBezTo>
                    <a:pt x="4529" y="21260"/>
                    <a:pt x="4727" y="21600"/>
                    <a:pt x="4970" y="21600"/>
                  </a:cubicBezTo>
                  <a:lnTo>
                    <a:pt x="9322" y="21600"/>
                  </a:lnTo>
                  <a:cubicBezTo>
                    <a:pt x="9749" y="21162"/>
                    <a:pt x="9815" y="20388"/>
                    <a:pt x="9815" y="20388"/>
                  </a:cubicBezTo>
                  <a:cubicBezTo>
                    <a:pt x="9857" y="19778"/>
                    <a:pt x="9419" y="18814"/>
                    <a:pt x="9396" y="18765"/>
                  </a:cubicBezTo>
                  <a:lnTo>
                    <a:pt x="9394" y="18763"/>
                  </a:lnTo>
                  <a:cubicBezTo>
                    <a:pt x="9168" y="18278"/>
                    <a:pt x="9032" y="17676"/>
                    <a:pt x="9032" y="17022"/>
                  </a:cubicBezTo>
                  <a:cubicBezTo>
                    <a:pt x="9032" y="15422"/>
                    <a:pt x="9836" y="14124"/>
                    <a:pt x="10827" y="14124"/>
                  </a:cubicBezTo>
                  <a:cubicBezTo>
                    <a:pt x="11818" y="14124"/>
                    <a:pt x="12621" y="15422"/>
                    <a:pt x="12621" y="17022"/>
                  </a:cubicBezTo>
                  <a:cubicBezTo>
                    <a:pt x="12621" y="17724"/>
                    <a:pt x="12467" y="18368"/>
                    <a:pt x="12209" y="18869"/>
                  </a:cubicBezTo>
                  <a:cubicBezTo>
                    <a:pt x="12092" y="19143"/>
                    <a:pt x="11799" y="19886"/>
                    <a:pt x="11834" y="20388"/>
                  </a:cubicBezTo>
                  <a:cubicBezTo>
                    <a:pt x="11834" y="20388"/>
                    <a:pt x="11900" y="21162"/>
                    <a:pt x="12327" y="21600"/>
                  </a:cubicBezTo>
                  <a:lnTo>
                    <a:pt x="16679" y="21600"/>
                  </a:lnTo>
                  <a:cubicBezTo>
                    <a:pt x="16922" y="21600"/>
                    <a:pt x="17120" y="21261"/>
                    <a:pt x="17120" y="20846"/>
                  </a:cubicBezTo>
                  <a:lnTo>
                    <a:pt x="17120" y="13499"/>
                  </a:lnTo>
                  <a:cubicBezTo>
                    <a:pt x="17332" y="12447"/>
                    <a:pt x="17928" y="12299"/>
                    <a:pt x="17928" y="12299"/>
                  </a:cubicBezTo>
                  <a:cubicBezTo>
                    <a:pt x="18223" y="12239"/>
                    <a:pt x="18657" y="12736"/>
                    <a:pt x="18817" y="12935"/>
                  </a:cubicBezTo>
                  <a:cubicBezTo>
                    <a:pt x="19111" y="13375"/>
                    <a:pt x="19490" y="13640"/>
                    <a:pt x="19902" y="13640"/>
                  </a:cubicBezTo>
                  <a:cubicBezTo>
                    <a:pt x="20840" y="13640"/>
                    <a:pt x="21600" y="12272"/>
                    <a:pt x="21600" y="10581"/>
                  </a:cubicBezTo>
                  <a:cubicBezTo>
                    <a:pt x="21600" y="8891"/>
                    <a:pt x="20840" y="7519"/>
                    <a:pt x="19902" y="7519"/>
                  </a:cubicBezTo>
                  <a:cubicBezTo>
                    <a:pt x="19518" y="7519"/>
                    <a:pt x="19164" y="7753"/>
                    <a:pt x="18880" y="8141"/>
                  </a:cubicBezTo>
                  <a:lnTo>
                    <a:pt x="18880" y="8138"/>
                  </a:lnTo>
                  <a:cubicBezTo>
                    <a:pt x="18854" y="8174"/>
                    <a:pt x="18287" y="8928"/>
                    <a:pt x="17928" y="8855"/>
                  </a:cubicBezTo>
                  <a:cubicBezTo>
                    <a:pt x="17928" y="8855"/>
                    <a:pt x="17332" y="8707"/>
                    <a:pt x="17120" y="7655"/>
                  </a:cubicBezTo>
                  <a:lnTo>
                    <a:pt x="17120" y="754"/>
                  </a:lnTo>
                  <a:cubicBezTo>
                    <a:pt x="17120" y="340"/>
                    <a:pt x="16921" y="0"/>
                    <a:pt x="16678" y="0"/>
                  </a:cubicBezTo>
                  <a:lnTo>
                    <a:pt x="12110" y="0"/>
                  </a:lnTo>
                  <a:cubicBezTo>
                    <a:pt x="11780" y="445"/>
                    <a:pt x="11725" y="1085"/>
                    <a:pt x="11725" y="1085"/>
                  </a:cubicBezTo>
                  <a:cubicBezTo>
                    <a:pt x="11682" y="1697"/>
                    <a:pt x="12124" y="2664"/>
                    <a:pt x="12145" y="2708"/>
                  </a:cubicBezTo>
                  <a:lnTo>
                    <a:pt x="12142" y="2708"/>
                  </a:lnTo>
                  <a:cubicBezTo>
                    <a:pt x="12369" y="3193"/>
                    <a:pt x="12506" y="3796"/>
                    <a:pt x="12506" y="4452"/>
                  </a:cubicBezTo>
                  <a:cubicBezTo>
                    <a:pt x="12506" y="6051"/>
                    <a:pt x="11704" y="7347"/>
                    <a:pt x="10712" y="7347"/>
                  </a:cubicBezTo>
                  <a:cubicBezTo>
                    <a:pt x="9721" y="7347"/>
                    <a:pt x="8917" y="6051"/>
                    <a:pt x="8917" y="4452"/>
                  </a:cubicBezTo>
                  <a:cubicBezTo>
                    <a:pt x="8917" y="3749"/>
                    <a:pt x="9072" y="3103"/>
                    <a:pt x="9330" y="2601"/>
                  </a:cubicBezTo>
                  <a:cubicBezTo>
                    <a:pt x="9447" y="2328"/>
                    <a:pt x="9738" y="1588"/>
                    <a:pt x="9703" y="1085"/>
                  </a:cubicBezTo>
                  <a:cubicBezTo>
                    <a:pt x="9703" y="1085"/>
                    <a:pt x="9648" y="445"/>
                    <a:pt x="9318" y="0"/>
                  </a:cubicBezTo>
                  <a:lnTo>
                    <a:pt x="497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l" defTabSz="1219200">
                <a:def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80" name="Фигура"/>
          <p:cNvSpPr/>
          <p:nvPr/>
        </p:nvSpPr>
        <p:spPr>
          <a:xfrm>
            <a:off x="707097" y="10173672"/>
            <a:ext cx="4148799" cy="348625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806"/>
            </a:srgbClr>
          </a:solidFill>
          <a:ln w="1270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grpSp>
        <p:nvGrpSpPr>
          <p:cNvPr id="183" name="Сгруппировать"/>
          <p:cNvGrpSpPr/>
          <p:nvPr/>
        </p:nvGrpSpPr>
        <p:grpSpPr>
          <a:xfrm>
            <a:off x="18280416" y="7764492"/>
            <a:ext cx="1363957" cy="1176832"/>
            <a:chOff x="0" y="0"/>
            <a:chExt cx="1363955" cy="1176831"/>
          </a:xfrm>
        </p:grpSpPr>
        <p:sp>
          <p:nvSpPr>
            <p:cNvPr id="181" name="Фигура"/>
            <p:cNvSpPr/>
            <p:nvPr/>
          </p:nvSpPr>
          <p:spPr>
            <a:xfrm>
              <a:off x="-1" y="-1"/>
              <a:ext cx="1363957" cy="11768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38" y="4"/>
                  </a:moveTo>
                  <a:lnTo>
                    <a:pt x="16128" y="0"/>
                  </a:lnTo>
                  <a:lnTo>
                    <a:pt x="21600" y="10822"/>
                  </a:lnTo>
                  <a:lnTo>
                    <a:pt x="16022" y="21600"/>
                  </a:lnTo>
                  <a:lnTo>
                    <a:pt x="5571" y="21561"/>
                  </a:lnTo>
                  <a:lnTo>
                    <a:pt x="0" y="10702"/>
                  </a:lnTo>
                  <a:lnTo>
                    <a:pt x="5638" y="4"/>
                  </a:lnTo>
                  <a:close/>
                </a:path>
              </a:pathLst>
            </a:custGeom>
            <a:solidFill>
              <a:srgbClr val="0096FF">
                <a:alpha val="50806"/>
              </a:srgbClr>
            </a:solidFill>
            <a:ln w="76200" cap="flat">
              <a:solidFill>
                <a:srgbClr val="FFFFFF"/>
              </a:solidFill>
              <a:prstDash val="solid"/>
              <a:miter lim="400000"/>
            </a:ln>
            <a:effectLst>
              <a:outerShdw blurRad="711200" dir="5400000" rotWithShape="0">
                <a:srgbClr val="000000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82" name="Кусочек пазла"/>
            <p:cNvSpPr/>
            <p:nvPr/>
          </p:nvSpPr>
          <p:spPr>
            <a:xfrm rot="10800000" flipH="1">
              <a:off x="454823" y="303780"/>
              <a:ext cx="620201" cy="569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9" y="0"/>
                  </a:moveTo>
                  <a:cubicBezTo>
                    <a:pt x="251" y="0"/>
                    <a:pt x="0" y="250"/>
                    <a:pt x="0" y="557"/>
                  </a:cubicBezTo>
                  <a:lnTo>
                    <a:pt x="0" y="15411"/>
                  </a:lnTo>
                  <a:cubicBezTo>
                    <a:pt x="0" y="15717"/>
                    <a:pt x="251" y="15967"/>
                    <a:pt x="559" y="15967"/>
                  </a:cubicBezTo>
                  <a:lnTo>
                    <a:pt x="5699" y="15967"/>
                  </a:lnTo>
                  <a:cubicBezTo>
                    <a:pt x="6442" y="16247"/>
                    <a:pt x="6547" y="16971"/>
                    <a:pt x="6547" y="16971"/>
                  </a:cubicBezTo>
                  <a:cubicBezTo>
                    <a:pt x="6592" y="17343"/>
                    <a:pt x="6223" y="17890"/>
                    <a:pt x="6075" y="18092"/>
                  </a:cubicBezTo>
                  <a:cubicBezTo>
                    <a:pt x="5749" y="18463"/>
                    <a:pt x="5552" y="18940"/>
                    <a:pt x="5552" y="19460"/>
                  </a:cubicBezTo>
                  <a:cubicBezTo>
                    <a:pt x="5552" y="20642"/>
                    <a:pt x="6569" y="21600"/>
                    <a:pt x="7823" y="21600"/>
                  </a:cubicBezTo>
                  <a:cubicBezTo>
                    <a:pt x="9077" y="21600"/>
                    <a:pt x="10095" y="20642"/>
                    <a:pt x="10095" y="19460"/>
                  </a:cubicBezTo>
                  <a:cubicBezTo>
                    <a:pt x="10095" y="18976"/>
                    <a:pt x="9923" y="18530"/>
                    <a:pt x="9636" y="18172"/>
                  </a:cubicBezTo>
                  <a:lnTo>
                    <a:pt x="9634" y="18170"/>
                  </a:lnTo>
                  <a:cubicBezTo>
                    <a:pt x="9604" y="18133"/>
                    <a:pt x="9050" y="17422"/>
                    <a:pt x="9104" y="16971"/>
                  </a:cubicBezTo>
                  <a:cubicBezTo>
                    <a:pt x="9104" y="16971"/>
                    <a:pt x="9211" y="16247"/>
                    <a:pt x="9955" y="15967"/>
                  </a:cubicBezTo>
                  <a:lnTo>
                    <a:pt x="15373" y="15967"/>
                  </a:lnTo>
                  <a:cubicBezTo>
                    <a:pt x="15681" y="15967"/>
                    <a:pt x="15932" y="15717"/>
                    <a:pt x="15932" y="15411"/>
                  </a:cubicBezTo>
                  <a:lnTo>
                    <a:pt x="15932" y="9979"/>
                  </a:lnTo>
                  <a:cubicBezTo>
                    <a:pt x="16201" y="9201"/>
                    <a:pt x="16953" y="9092"/>
                    <a:pt x="16953" y="9092"/>
                  </a:cubicBezTo>
                  <a:cubicBezTo>
                    <a:pt x="17326" y="9047"/>
                    <a:pt x="17877" y="9415"/>
                    <a:pt x="18080" y="9562"/>
                  </a:cubicBezTo>
                  <a:cubicBezTo>
                    <a:pt x="18452" y="9888"/>
                    <a:pt x="18930" y="10084"/>
                    <a:pt x="19452" y="10084"/>
                  </a:cubicBezTo>
                  <a:cubicBezTo>
                    <a:pt x="20639" y="10084"/>
                    <a:pt x="21600" y="9070"/>
                    <a:pt x="21600" y="7820"/>
                  </a:cubicBezTo>
                  <a:cubicBezTo>
                    <a:pt x="21600" y="6571"/>
                    <a:pt x="20639" y="5559"/>
                    <a:pt x="19452" y="5559"/>
                  </a:cubicBezTo>
                  <a:cubicBezTo>
                    <a:pt x="18965" y="5559"/>
                    <a:pt x="18518" y="5731"/>
                    <a:pt x="18158" y="6018"/>
                  </a:cubicBezTo>
                  <a:lnTo>
                    <a:pt x="18158" y="6015"/>
                  </a:lnTo>
                  <a:cubicBezTo>
                    <a:pt x="18125" y="6041"/>
                    <a:pt x="17407" y="6598"/>
                    <a:pt x="16953" y="6544"/>
                  </a:cubicBezTo>
                  <a:cubicBezTo>
                    <a:pt x="16953" y="6544"/>
                    <a:pt x="16201" y="6436"/>
                    <a:pt x="15932" y="5658"/>
                  </a:cubicBezTo>
                  <a:lnTo>
                    <a:pt x="15932" y="557"/>
                  </a:lnTo>
                  <a:cubicBezTo>
                    <a:pt x="15932" y="250"/>
                    <a:pt x="15681" y="0"/>
                    <a:pt x="15373" y="0"/>
                  </a:cubicBezTo>
                  <a:lnTo>
                    <a:pt x="9592" y="0"/>
                  </a:lnTo>
                  <a:cubicBezTo>
                    <a:pt x="9174" y="329"/>
                    <a:pt x="9104" y="800"/>
                    <a:pt x="9104" y="800"/>
                  </a:cubicBezTo>
                  <a:cubicBezTo>
                    <a:pt x="9050" y="1253"/>
                    <a:pt x="9609" y="1969"/>
                    <a:pt x="9636" y="2001"/>
                  </a:cubicBezTo>
                  <a:lnTo>
                    <a:pt x="9634" y="2001"/>
                  </a:lnTo>
                  <a:cubicBezTo>
                    <a:pt x="9922" y="2360"/>
                    <a:pt x="10095" y="2804"/>
                    <a:pt x="10095" y="3289"/>
                  </a:cubicBezTo>
                  <a:cubicBezTo>
                    <a:pt x="10095" y="4471"/>
                    <a:pt x="9077" y="5431"/>
                    <a:pt x="7823" y="5431"/>
                  </a:cubicBezTo>
                  <a:cubicBezTo>
                    <a:pt x="6569" y="5431"/>
                    <a:pt x="5552" y="4471"/>
                    <a:pt x="5552" y="3289"/>
                  </a:cubicBezTo>
                  <a:cubicBezTo>
                    <a:pt x="5552" y="2769"/>
                    <a:pt x="5749" y="2294"/>
                    <a:pt x="6075" y="1924"/>
                  </a:cubicBezTo>
                  <a:cubicBezTo>
                    <a:pt x="6223" y="1721"/>
                    <a:pt x="6592" y="1172"/>
                    <a:pt x="6547" y="800"/>
                  </a:cubicBezTo>
                  <a:cubicBezTo>
                    <a:pt x="6547" y="800"/>
                    <a:pt x="6479" y="329"/>
                    <a:pt x="6061" y="0"/>
                  </a:cubicBezTo>
                  <a:lnTo>
                    <a:pt x="55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l" defTabSz="1219200">
                <a:def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86" name="Сгруппировать"/>
          <p:cNvGrpSpPr/>
          <p:nvPr/>
        </p:nvGrpSpPr>
        <p:grpSpPr>
          <a:xfrm>
            <a:off x="13736876" y="10308194"/>
            <a:ext cx="1363957" cy="1176832"/>
            <a:chOff x="0" y="0"/>
            <a:chExt cx="1363955" cy="1176831"/>
          </a:xfrm>
        </p:grpSpPr>
        <p:sp>
          <p:nvSpPr>
            <p:cNvPr id="184" name="Фигура"/>
            <p:cNvSpPr/>
            <p:nvPr/>
          </p:nvSpPr>
          <p:spPr>
            <a:xfrm>
              <a:off x="-1" y="-1"/>
              <a:ext cx="1363957" cy="117683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38" y="4"/>
                  </a:moveTo>
                  <a:lnTo>
                    <a:pt x="16128" y="0"/>
                  </a:lnTo>
                  <a:lnTo>
                    <a:pt x="21600" y="10822"/>
                  </a:lnTo>
                  <a:lnTo>
                    <a:pt x="16022" y="21600"/>
                  </a:lnTo>
                  <a:lnTo>
                    <a:pt x="5571" y="21561"/>
                  </a:lnTo>
                  <a:lnTo>
                    <a:pt x="0" y="10702"/>
                  </a:lnTo>
                  <a:lnTo>
                    <a:pt x="5638" y="4"/>
                  </a:lnTo>
                  <a:close/>
                </a:path>
              </a:pathLst>
            </a:custGeom>
            <a:solidFill>
              <a:srgbClr val="0096FF">
                <a:alpha val="50806"/>
              </a:srgbClr>
            </a:solidFill>
            <a:ln w="76200" cap="flat">
              <a:solidFill>
                <a:srgbClr val="FFFFFF"/>
              </a:solidFill>
              <a:prstDash val="solid"/>
              <a:miter lim="400000"/>
            </a:ln>
            <a:effectLst>
              <a:outerShdw blurRad="711200" dir="5400000" rotWithShape="0">
                <a:srgbClr val="000000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85" name="Кусочек пазла"/>
            <p:cNvSpPr/>
            <p:nvPr/>
          </p:nvSpPr>
          <p:spPr>
            <a:xfrm rot="10800000" flipH="1">
              <a:off x="454823" y="303780"/>
              <a:ext cx="620201" cy="56927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59" y="0"/>
                  </a:moveTo>
                  <a:cubicBezTo>
                    <a:pt x="251" y="0"/>
                    <a:pt x="0" y="250"/>
                    <a:pt x="0" y="557"/>
                  </a:cubicBezTo>
                  <a:lnTo>
                    <a:pt x="0" y="15411"/>
                  </a:lnTo>
                  <a:cubicBezTo>
                    <a:pt x="0" y="15717"/>
                    <a:pt x="251" y="15967"/>
                    <a:pt x="559" y="15967"/>
                  </a:cubicBezTo>
                  <a:lnTo>
                    <a:pt x="5699" y="15967"/>
                  </a:lnTo>
                  <a:cubicBezTo>
                    <a:pt x="6442" y="16247"/>
                    <a:pt x="6547" y="16971"/>
                    <a:pt x="6547" y="16971"/>
                  </a:cubicBezTo>
                  <a:cubicBezTo>
                    <a:pt x="6592" y="17343"/>
                    <a:pt x="6223" y="17890"/>
                    <a:pt x="6075" y="18092"/>
                  </a:cubicBezTo>
                  <a:cubicBezTo>
                    <a:pt x="5749" y="18463"/>
                    <a:pt x="5552" y="18940"/>
                    <a:pt x="5552" y="19460"/>
                  </a:cubicBezTo>
                  <a:cubicBezTo>
                    <a:pt x="5552" y="20642"/>
                    <a:pt x="6569" y="21600"/>
                    <a:pt x="7823" y="21600"/>
                  </a:cubicBezTo>
                  <a:cubicBezTo>
                    <a:pt x="9077" y="21600"/>
                    <a:pt x="10095" y="20642"/>
                    <a:pt x="10095" y="19460"/>
                  </a:cubicBezTo>
                  <a:cubicBezTo>
                    <a:pt x="10095" y="18976"/>
                    <a:pt x="9923" y="18530"/>
                    <a:pt x="9636" y="18172"/>
                  </a:cubicBezTo>
                  <a:lnTo>
                    <a:pt x="9634" y="18170"/>
                  </a:lnTo>
                  <a:cubicBezTo>
                    <a:pt x="9604" y="18133"/>
                    <a:pt x="9050" y="17422"/>
                    <a:pt x="9104" y="16971"/>
                  </a:cubicBezTo>
                  <a:cubicBezTo>
                    <a:pt x="9104" y="16971"/>
                    <a:pt x="9211" y="16247"/>
                    <a:pt x="9955" y="15967"/>
                  </a:cubicBezTo>
                  <a:lnTo>
                    <a:pt x="15373" y="15967"/>
                  </a:lnTo>
                  <a:cubicBezTo>
                    <a:pt x="15681" y="15967"/>
                    <a:pt x="15932" y="15717"/>
                    <a:pt x="15932" y="15411"/>
                  </a:cubicBezTo>
                  <a:lnTo>
                    <a:pt x="15932" y="9979"/>
                  </a:lnTo>
                  <a:cubicBezTo>
                    <a:pt x="16201" y="9201"/>
                    <a:pt x="16953" y="9092"/>
                    <a:pt x="16953" y="9092"/>
                  </a:cubicBezTo>
                  <a:cubicBezTo>
                    <a:pt x="17326" y="9047"/>
                    <a:pt x="17877" y="9415"/>
                    <a:pt x="18080" y="9562"/>
                  </a:cubicBezTo>
                  <a:cubicBezTo>
                    <a:pt x="18452" y="9888"/>
                    <a:pt x="18930" y="10084"/>
                    <a:pt x="19452" y="10084"/>
                  </a:cubicBezTo>
                  <a:cubicBezTo>
                    <a:pt x="20639" y="10084"/>
                    <a:pt x="21600" y="9070"/>
                    <a:pt x="21600" y="7820"/>
                  </a:cubicBezTo>
                  <a:cubicBezTo>
                    <a:pt x="21600" y="6571"/>
                    <a:pt x="20639" y="5559"/>
                    <a:pt x="19452" y="5559"/>
                  </a:cubicBezTo>
                  <a:cubicBezTo>
                    <a:pt x="18965" y="5559"/>
                    <a:pt x="18518" y="5731"/>
                    <a:pt x="18158" y="6018"/>
                  </a:cubicBezTo>
                  <a:lnTo>
                    <a:pt x="18158" y="6015"/>
                  </a:lnTo>
                  <a:cubicBezTo>
                    <a:pt x="18125" y="6041"/>
                    <a:pt x="17407" y="6598"/>
                    <a:pt x="16953" y="6544"/>
                  </a:cubicBezTo>
                  <a:cubicBezTo>
                    <a:pt x="16953" y="6544"/>
                    <a:pt x="16201" y="6436"/>
                    <a:pt x="15932" y="5658"/>
                  </a:cubicBezTo>
                  <a:lnTo>
                    <a:pt x="15932" y="557"/>
                  </a:lnTo>
                  <a:cubicBezTo>
                    <a:pt x="15932" y="250"/>
                    <a:pt x="15681" y="0"/>
                    <a:pt x="15373" y="0"/>
                  </a:cubicBezTo>
                  <a:lnTo>
                    <a:pt x="9592" y="0"/>
                  </a:lnTo>
                  <a:cubicBezTo>
                    <a:pt x="9174" y="329"/>
                    <a:pt x="9104" y="800"/>
                    <a:pt x="9104" y="800"/>
                  </a:cubicBezTo>
                  <a:cubicBezTo>
                    <a:pt x="9050" y="1253"/>
                    <a:pt x="9609" y="1969"/>
                    <a:pt x="9636" y="2001"/>
                  </a:cubicBezTo>
                  <a:lnTo>
                    <a:pt x="9634" y="2001"/>
                  </a:lnTo>
                  <a:cubicBezTo>
                    <a:pt x="9922" y="2360"/>
                    <a:pt x="10095" y="2804"/>
                    <a:pt x="10095" y="3289"/>
                  </a:cubicBezTo>
                  <a:cubicBezTo>
                    <a:pt x="10095" y="4471"/>
                    <a:pt x="9077" y="5431"/>
                    <a:pt x="7823" y="5431"/>
                  </a:cubicBezTo>
                  <a:cubicBezTo>
                    <a:pt x="6569" y="5431"/>
                    <a:pt x="5552" y="4471"/>
                    <a:pt x="5552" y="3289"/>
                  </a:cubicBezTo>
                  <a:cubicBezTo>
                    <a:pt x="5552" y="2769"/>
                    <a:pt x="5749" y="2294"/>
                    <a:pt x="6075" y="1924"/>
                  </a:cubicBezTo>
                  <a:cubicBezTo>
                    <a:pt x="6223" y="1721"/>
                    <a:pt x="6592" y="1172"/>
                    <a:pt x="6547" y="800"/>
                  </a:cubicBezTo>
                  <a:cubicBezTo>
                    <a:pt x="6547" y="800"/>
                    <a:pt x="6479" y="329"/>
                    <a:pt x="6061" y="0"/>
                  </a:cubicBezTo>
                  <a:lnTo>
                    <a:pt x="559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l" defTabSz="1219200">
                <a:def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grpSp>
        <p:nvGrpSpPr>
          <p:cNvPr id="189" name="Сгруппировать"/>
          <p:cNvGrpSpPr/>
          <p:nvPr/>
        </p:nvGrpSpPr>
        <p:grpSpPr>
          <a:xfrm>
            <a:off x="18193402" y="10276385"/>
            <a:ext cx="1537986" cy="1240451"/>
            <a:chOff x="0" y="0"/>
            <a:chExt cx="1537984" cy="1240450"/>
          </a:xfrm>
        </p:grpSpPr>
        <p:sp>
          <p:nvSpPr>
            <p:cNvPr id="187" name="Фигура"/>
            <p:cNvSpPr/>
            <p:nvPr/>
          </p:nvSpPr>
          <p:spPr>
            <a:xfrm>
              <a:off x="-1" y="-1"/>
              <a:ext cx="1537986" cy="124045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5638" y="4"/>
                  </a:moveTo>
                  <a:lnTo>
                    <a:pt x="16128" y="0"/>
                  </a:lnTo>
                  <a:lnTo>
                    <a:pt x="21600" y="10822"/>
                  </a:lnTo>
                  <a:lnTo>
                    <a:pt x="16022" y="21600"/>
                  </a:lnTo>
                  <a:lnTo>
                    <a:pt x="5571" y="21561"/>
                  </a:lnTo>
                  <a:lnTo>
                    <a:pt x="0" y="10702"/>
                  </a:lnTo>
                  <a:lnTo>
                    <a:pt x="5638" y="4"/>
                  </a:lnTo>
                  <a:close/>
                </a:path>
              </a:pathLst>
            </a:custGeom>
            <a:solidFill>
              <a:srgbClr val="0096FF">
                <a:alpha val="50806"/>
              </a:srgbClr>
            </a:solidFill>
            <a:ln w="76200" cap="flat">
              <a:solidFill>
                <a:srgbClr val="FFFFFF"/>
              </a:solidFill>
              <a:prstDash val="solid"/>
              <a:miter lim="400000"/>
            </a:ln>
            <a:effectLst>
              <a:outerShdw blurRad="711200" dir="5400000" rotWithShape="0">
                <a:srgbClr val="000000"/>
              </a:outerShdw>
            </a:effectLst>
          </p:spPr>
          <p:txBody>
            <a:bodyPr wrap="square" lIns="50800" tIns="50800" rIns="50800" bIns="50800" numCol="1" anchor="ctr">
              <a:noAutofit/>
            </a:bodyPr>
            <a:lstStyle/>
            <a:p>
              <a:endParaRPr/>
            </a:p>
          </p:txBody>
        </p:sp>
        <p:sp>
          <p:nvSpPr>
            <p:cNvPr id="188" name="Кусочек пазла"/>
            <p:cNvSpPr/>
            <p:nvPr/>
          </p:nvSpPr>
          <p:spPr>
            <a:xfrm>
              <a:off x="338203" y="372512"/>
              <a:ext cx="861405" cy="49547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4970" y="0"/>
                  </a:moveTo>
                  <a:cubicBezTo>
                    <a:pt x="4727" y="0"/>
                    <a:pt x="4529" y="339"/>
                    <a:pt x="4529" y="754"/>
                  </a:cubicBezTo>
                  <a:lnTo>
                    <a:pt x="4529" y="7491"/>
                  </a:lnTo>
                  <a:cubicBezTo>
                    <a:pt x="4382" y="8825"/>
                    <a:pt x="3672" y="8999"/>
                    <a:pt x="3672" y="8999"/>
                  </a:cubicBezTo>
                  <a:cubicBezTo>
                    <a:pt x="3377" y="9059"/>
                    <a:pt x="2943" y="8562"/>
                    <a:pt x="2783" y="8363"/>
                  </a:cubicBezTo>
                  <a:cubicBezTo>
                    <a:pt x="2489" y="7923"/>
                    <a:pt x="2110" y="7658"/>
                    <a:pt x="1698" y="7658"/>
                  </a:cubicBezTo>
                  <a:cubicBezTo>
                    <a:pt x="760" y="7658"/>
                    <a:pt x="0" y="9026"/>
                    <a:pt x="0" y="10717"/>
                  </a:cubicBezTo>
                  <a:cubicBezTo>
                    <a:pt x="0" y="12407"/>
                    <a:pt x="760" y="13778"/>
                    <a:pt x="1698" y="13778"/>
                  </a:cubicBezTo>
                  <a:cubicBezTo>
                    <a:pt x="2082" y="13778"/>
                    <a:pt x="2436" y="13545"/>
                    <a:pt x="2720" y="13157"/>
                  </a:cubicBezTo>
                  <a:lnTo>
                    <a:pt x="2720" y="13160"/>
                  </a:lnTo>
                  <a:cubicBezTo>
                    <a:pt x="2746" y="13124"/>
                    <a:pt x="3313" y="12370"/>
                    <a:pt x="3672" y="12443"/>
                  </a:cubicBezTo>
                  <a:cubicBezTo>
                    <a:pt x="3672" y="12443"/>
                    <a:pt x="4382" y="12617"/>
                    <a:pt x="4529" y="13951"/>
                  </a:cubicBezTo>
                  <a:lnTo>
                    <a:pt x="4529" y="20846"/>
                  </a:lnTo>
                  <a:cubicBezTo>
                    <a:pt x="4529" y="21260"/>
                    <a:pt x="4727" y="21600"/>
                    <a:pt x="4970" y="21600"/>
                  </a:cubicBezTo>
                  <a:lnTo>
                    <a:pt x="9322" y="21600"/>
                  </a:lnTo>
                  <a:cubicBezTo>
                    <a:pt x="9749" y="21162"/>
                    <a:pt x="9815" y="20388"/>
                    <a:pt x="9815" y="20388"/>
                  </a:cubicBezTo>
                  <a:cubicBezTo>
                    <a:pt x="9857" y="19778"/>
                    <a:pt x="9419" y="18814"/>
                    <a:pt x="9396" y="18765"/>
                  </a:cubicBezTo>
                  <a:lnTo>
                    <a:pt x="9394" y="18763"/>
                  </a:lnTo>
                  <a:cubicBezTo>
                    <a:pt x="9168" y="18278"/>
                    <a:pt x="9032" y="17676"/>
                    <a:pt x="9032" y="17022"/>
                  </a:cubicBezTo>
                  <a:cubicBezTo>
                    <a:pt x="9032" y="15422"/>
                    <a:pt x="9836" y="14124"/>
                    <a:pt x="10827" y="14124"/>
                  </a:cubicBezTo>
                  <a:cubicBezTo>
                    <a:pt x="11818" y="14124"/>
                    <a:pt x="12621" y="15422"/>
                    <a:pt x="12621" y="17022"/>
                  </a:cubicBezTo>
                  <a:cubicBezTo>
                    <a:pt x="12621" y="17724"/>
                    <a:pt x="12467" y="18368"/>
                    <a:pt x="12209" y="18869"/>
                  </a:cubicBezTo>
                  <a:cubicBezTo>
                    <a:pt x="12092" y="19143"/>
                    <a:pt x="11799" y="19886"/>
                    <a:pt x="11834" y="20388"/>
                  </a:cubicBezTo>
                  <a:cubicBezTo>
                    <a:pt x="11834" y="20388"/>
                    <a:pt x="11900" y="21162"/>
                    <a:pt x="12327" y="21600"/>
                  </a:cubicBezTo>
                  <a:lnTo>
                    <a:pt x="16679" y="21600"/>
                  </a:lnTo>
                  <a:cubicBezTo>
                    <a:pt x="16922" y="21600"/>
                    <a:pt x="17120" y="21261"/>
                    <a:pt x="17120" y="20846"/>
                  </a:cubicBezTo>
                  <a:lnTo>
                    <a:pt x="17120" y="13499"/>
                  </a:lnTo>
                  <a:cubicBezTo>
                    <a:pt x="17332" y="12447"/>
                    <a:pt x="17928" y="12299"/>
                    <a:pt x="17928" y="12299"/>
                  </a:cubicBezTo>
                  <a:cubicBezTo>
                    <a:pt x="18223" y="12239"/>
                    <a:pt x="18657" y="12736"/>
                    <a:pt x="18817" y="12935"/>
                  </a:cubicBezTo>
                  <a:cubicBezTo>
                    <a:pt x="19111" y="13375"/>
                    <a:pt x="19490" y="13640"/>
                    <a:pt x="19902" y="13640"/>
                  </a:cubicBezTo>
                  <a:cubicBezTo>
                    <a:pt x="20840" y="13640"/>
                    <a:pt x="21600" y="12272"/>
                    <a:pt x="21600" y="10581"/>
                  </a:cubicBezTo>
                  <a:cubicBezTo>
                    <a:pt x="21600" y="8891"/>
                    <a:pt x="20840" y="7519"/>
                    <a:pt x="19902" y="7519"/>
                  </a:cubicBezTo>
                  <a:cubicBezTo>
                    <a:pt x="19518" y="7519"/>
                    <a:pt x="19164" y="7753"/>
                    <a:pt x="18880" y="8141"/>
                  </a:cubicBezTo>
                  <a:lnTo>
                    <a:pt x="18880" y="8138"/>
                  </a:lnTo>
                  <a:cubicBezTo>
                    <a:pt x="18854" y="8174"/>
                    <a:pt x="18287" y="8928"/>
                    <a:pt x="17928" y="8855"/>
                  </a:cubicBezTo>
                  <a:cubicBezTo>
                    <a:pt x="17928" y="8855"/>
                    <a:pt x="17332" y="8707"/>
                    <a:pt x="17120" y="7655"/>
                  </a:cubicBezTo>
                  <a:lnTo>
                    <a:pt x="17120" y="754"/>
                  </a:lnTo>
                  <a:cubicBezTo>
                    <a:pt x="17120" y="340"/>
                    <a:pt x="16921" y="0"/>
                    <a:pt x="16678" y="0"/>
                  </a:cubicBezTo>
                  <a:lnTo>
                    <a:pt x="12110" y="0"/>
                  </a:lnTo>
                  <a:cubicBezTo>
                    <a:pt x="11780" y="445"/>
                    <a:pt x="11725" y="1085"/>
                    <a:pt x="11725" y="1085"/>
                  </a:cubicBezTo>
                  <a:cubicBezTo>
                    <a:pt x="11682" y="1697"/>
                    <a:pt x="12124" y="2664"/>
                    <a:pt x="12145" y="2708"/>
                  </a:cubicBezTo>
                  <a:lnTo>
                    <a:pt x="12142" y="2708"/>
                  </a:lnTo>
                  <a:cubicBezTo>
                    <a:pt x="12369" y="3193"/>
                    <a:pt x="12506" y="3796"/>
                    <a:pt x="12506" y="4452"/>
                  </a:cubicBezTo>
                  <a:cubicBezTo>
                    <a:pt x="12506" y="6051"/>
                    <a:pt x="11704" y="7347"/>
                    <a:pt x="10712" y="7347"/>
                  </a:cubicBezTo>
                  <a:cubicBezTo>
                    <a:pt x="9721" y="7347"/>
                    <a:pt x="8917" y="6051"/>
                    <a:pt x="8917" y="4452"/>
                  </a:cubicBezTo>
                  <a:cubicBezTo>
                    <a:pt x="8917" y="3749"/>
                    <a:pt x="9072" y="3103"/>
                    <a:pt x="9330" y="2601"/>
                  </a:cubicBezTo>
                  <a:cubicBezTo>
                    <a:pt x="9447" y="2328"/>
                    <a:pt x="9738" y="1588"/>
                    <a:pt x="9703" y="1085"/>
                  </a:cubicBezTo>
                  <a:cubicBezTo>
                    <a:pt x="9703" y="1085"/>
                    <a:pt x="9648" y="445"/>
                    <a:pt x="9318" y="0"/>
                  </a:cubicBezTo>
                  <a:lnTo>
                    <a:pt x="4970" y="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>
              <a:outerShdw blurRad="50800" dist="254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l" defTabSz="1219200">
                <a:defRPr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endParaRPr/>
            </a:p>
          </p:txBody>
        </p:sp>
      </p:grpSp>
      <p:sp>
        <p:nvSpPr>
          <p:cNvPr id="190" name="ОСОБЕННОСТИ ДЕТЕЙ С РАССТРОЙСТВАМИ АУТИСТИЧЕСКОГО СПЕКТРА"/>
          <p:cNvSpPr txBox="1"/>
          <p:nvPr/>
        </p:nvSpPr>
        <p:spPr>
          <a:xfrm>
            <a:off x="13088058" y="6082084"/>
            <a:ext cx="9533654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09600">
              <a:defRPr sz="25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ОСОБЕННОСТИ ДЕТЕЙ С РАССТРОЙСТВАМИ АУТИСТИЧЕСКОГО СПЕКТРА </a:t>
            </a:r>
          </a:p>
        </p:txBody>
      </p:sp>
      <p:sp>
        <p:nvSpPr>
          <p:cNvPr id="191" name="Социальная дезадаптация"/>
          <p:cNvSpPr txBox="1"/>
          <p:nvPr/>
        </p:nvSpPr>
        <p:spPr>
          <a:xfrm>
            <a:off x="15352472" y="7908407"/>
            <a:ext cx="3776610" cy="889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768094">
              <a:defRPr sz="22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Социальная дезадаптация</a:t>
            </a:r>
          </a:p>
        </p:txBody>
      </p:sp>
      <p:sp>
        <p:nvSpPr>
          <p:cNvPr id="192" name="Стереотипность поведения"/>
          <p:cNvSpPr txBox="1"/>
          <p:nvPr/>
        </p:nvSpPr>
        <p:spPr>
          <a:xfrm>
            <a:off x="15321130" y="10464810"/>
            <a:ext cx="3406432" cy="86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768094">
              <a:defRPr sz="21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Стереотипность поведения</a:t>
            </a:r>
          </a:p>
        </p:txBody>
      </p:sp>
      <p:sp>
        <p:nvSpPr>
          <p:cNvPr id="193" name="Нарушения навыков понимания речи"/>
          <p:cNvSpPr txBox="1"/>
          <p:nvPr/>
        </p:nvSpPr>
        <p:spPr>
          <a:xfrm>
            <a:off x="19874222" y="7946507"/>
            <a:ext cx="4367274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682749">
              <a:defRPr sz="2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Нарушения навыков понимания речи</a:t>
            </a:r>
          </a:p>
        </p:txBody>
      </p:sp>
      <p:sp>
        <p:nvSpPr>
          <p:cNvPr id="194" name="Нарушение генерализации навыков"/>
          <p:cNvSpPr txBox="1"/>
          <p:nvPr/>
        </p:nvSpPr>
        <p:spPr>
          <a:xfrm>
            <a:off x="19847430" y="10490210"/>
            <a:ext cx="3776610" cy="812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694944">
              <a:defRPr sz="2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 Нарушение генерализации навыков</a:t>
            </a:r>
          </a:p>
        </p:txBody>
      </p:sp>
      <p:sp>
        <p:nvSpPr>
          <p:cNvPr id="195" name="Фигура"/>
          <p:cNvSpPr/>
          <p:nvPr/>
        </p:nvSpPr>
        <p:spPr>
          <a:xfrm>
            <a:off x="3172504" y="6282278"/>
            <a:ext cx="6271949" cy="56242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139700">
            <a:solidFill>
              <a:srgbClr val="FFFFFF"/>
            </a:solidFill>
            <a:miter lim="400000"/>
          </a:ln>
          <a:effectLst>
            <a:outerShdw blurRad="1270000" dist="78885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96" name="Фигура"/>
          <p:cNvSpPr/>
          <p:nvPr/>
        </p:nvSpPr>
        <p:spPr>
          <a:xfrm>
            <a:off x="3172504" y="11963532"/>
            <a:ext cx="6271949" cy="562427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97" name="2021"/>
          <p:cNvSpPr txBox="1"/>
          <p:nvPr/>
        </p:nvSpPr>
        <p:spPr>
          <a:xfrm>
            <a:off x="2080565" y="12818262"/>
            <a:ext cx="1401664" cy="7488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604722">
              <a:defRPr sz="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2021</a:t>
            </a:r>
          </a:p>
        </p:txBody>
      </p:sp>
      <p:sp>
        <p:nvSpPr>
          <p:cNvPr id="198" name="2024"/>
          <p:cNvSpPr txBox="1"/>
          <p:nvPr/>
        </p:nvSpPr>
        <p:spPr>
          <a:xfrm>
            <a:off x="5607557" y="10964714"/>
            <a:ext cx="1401664" cy="7488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604722">
              <a:defRPr sz="50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2024</a:t>
            </a:r>
          </a:p>
        </p:txBody>
      </p:sp>
      <p:sp>
        <p:nvSpPr>
          <p:cNvPr id="199" name="Статистика распространенности…"/>
          <p:cNvSpPr txBox="1"/>
          <p:nvPr/>
        </p:nvSpPr>
        <p:spPr>
          <a:xfrm>
            <a:off x="290639" y="3041191"/>
            <a:ext cx="11026172" cy="209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87679">
              <a:lnSpc>
                <a:spcPct val="70000"/>
              </a:lnSpc>
              <a:defRPr sz="4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Статистика распространенности</a:t>
            </a:r>
          </a:p>
          <a:p>
            <a:pPr defTabSz="487679">
              <a:lnSpc>
                <a:spcPct val="70000"/>
              </a:lnSpc>
              <a:defRPr sz="44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 детского аутизма </a:t>
            </a:r>
          </a:p>
          <a:p>
            <a:pPr defTabSz="487679">
              <a:lnSpc>
                <a:spcPct val="70000"/>
              </a:lnSpc>
              <a:defRPr sz="5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rPr sz="4400"/>
              <a:t>в Республике Башкортостан</a:t>
            </a:r>
            <a:r>
              <a:t> </a:t>
            </a:r>
          </a:p>
        </p:txBody>
      </p:sp>
      <p:sp>
        <p:nvSpPr>
          <p:cNvPr id="200" name="1214"/>
          <p:cNvSpPr txBox="1"/>
          <p:nvPr/>
        </p:nvSpPr>
        <p:spPr>
          <a:xfrm>
            <a:off x="1951762" y="11136603"/>
            <a:ext cx="1659137" cy="860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87679">
              <a:defRPr sz="6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1214</a:t>
            </a:r>
          </a:p>
        </p:txBody>
      </p:sp>
      <p:sp>
        <p:nvSpPr>
          <p:cNvPr id="201" name="Фигура"/>
          <p:cNvSpPr/>
          <p:nvPr/>
        </p:nvSpPr>
        <p:spPr>
          <a:xfrm>
            <a:off x="4234082" y="7202986"/>
            <a:ext cx="4148799" cy="34862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806"/>
            </a:srgbClr>
          </a:solidFill>
          <a:ln w="1270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2" name="2174"/>
          <p:cNvSpPr txBox="1"/>
          <p:nvPr/>
        </p:nvSpPr>
        <p:spPr>
          <a:xfrm>
            <a:off x="5478746" y="8515903"/>
            <a:ext cx="1659137" cy="8605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87679">
              <a:defRPr sz="60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2174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rcRect t="14995"/>
          <a:stretch>
            <a:fillRect/>
          </a:stretch>
        </p:blipFill>
        <p:spPr>
          <a:xfrm>
            <a:off x="-16272" y="-69057"/>
            <a:ext cx="24416453" cy="13853940"/>
          </a:xfrm>
          <a:prstGeom prst="rect">
            <a:avLst/>
          </a:prstGeom>
          <a:ln w="12700">
            <a:miter lim="400000"/>
          </a:ln>
        </p:spPr>
      </p:pic>
      <p:sp>
        <p:nvSpPr>
          <p:cNvPr id="205" name="СОВРЕМЕННЫЕ ПОДХОДЫ К РАЗВИТИЮ КРИТИЧЕСКОГО МЫШЛЕНИЯ…"/>
          <p:cNvSpPr txBox="1"/>
          <p:nvPr/>
        </p:nvSpPr>
        <p:spPr>
          <a:xfrm>
            <a:off x="6849559" y="1555686"/>
            <a:ext cx="14447282" cy="990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Ресурсный класс</a:t>
            </a:r>
          </a:p>
        </p:txBody>
      </p:sp>
      <p:sp>
        <p:nvSpPr>
          <p:cNvPr id="206" name="Фигура"/>
          <p:cNvSpPr/>
          <p:nvPr/>
        </p:nvSpPr>
        <p:spPr>
          <a:xfrm>
            <a:off x="-440944" y="11597873"/>
            <a:ext cx="3328761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7" name="Фигура"/>
          <p:cNvSpPr/>
          <p:nvPr/>
        </p:nvSpPr>
        <p:spPr>
          <a:xfrm>
            <a:off x="-440944" y="8736576"/>
            <a:ext cx="3328761" cy="2901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8" name="Фигура"/>
          <p:cNvSpPr/>
          <p:nvPr/>
        </p:nvSpPr>
        <p:spPr>
          <a:xfrm>
            <a:off x="18581027" y="6933390"/>
            <a:ext cx="3328763" cy="2901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09" name="Фигура"/>
          <p:cNvSpPr/>
          <p:nvPr/>
        </p:nvSpPr>
        <p:spPr>
          <a:xfrm>
            <a:off x="2078203" y="10134433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0" name="Фигура"/>
          <p:cNvSpPr/>
          <p:nvPr/>
        </p:nvSpPr>
        <p:spPr>
          <a:xfrm>
            <a:off x="4531099" y="8680725"/>
            <a:ext cx="3328762" cy="2901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1" name="Фигура"/>
          <p:cNvSpPr/>
          <p:nvPr/>
        </p:nvSpPr>
        <p:spPr>
          <a:xfrm>
            <a:off x="4531099" y="5802567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2" name="Фигура"/>
          <p:cNvSpPr/>
          <p:nvPr/>
        </p:nvSpPr>
        <p:spPr>
          <a:xfrm>
            <a:off x="4531099" y="11597306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3" name="Фигура"/>
          <p:cNvSpPr/>
          <p:nvPr/>
        </p:nvSpPr>
        <p:spPr>
          <a:xfrm>
            <a:off x="7020062" y="7256274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000"/>
            </a:srgbClr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4" name="Фигура"/>
          <p:cNvSpPr/>
          <p:nvPr/>
        </p:nvSpPr>
        <p:spPr>
          <a:xfrm>
            <a:off x="7020062" y="10134433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5" name="Фигура"/>
          <p:cNvSpPr/>
          <p:nvPr/>
        </p:nvSpPr>
        <p:spPr>
          <a:xfrm>
            <a:off x="7020062" y="1470703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000"/>
            </a:srgbClr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6" name="Фигура"/>
          <p:cNvSpPr/>
          <p:nvPr/>
        </p:nvSpPr>
        <p:spPr>
          <a:xfrm>
            <a:off x="2078203" y="4358026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7" name="Фигура"/>
          <p:cNvSpPr/>
          <p:nvPr/>
        </p:nvSpPr>
        <p:spPr>
          <a:xfrm>
            <a:off x="4531099" y="2924410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8" name="Фигура"/>
          <p:cNvSpPr/>
          <p:nvPr/>
        </p:nvSpPr>
        <p:spPr>
          <a:xfrm>
            <a:off x="4531099" y="7829"/>
            <a:ext cx="3328762" cy="29018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19" name="Критическое мышление"/>
          <p:cNvSpPr txBox="1"/>
          <p:nvPr/>
        </p:nvSpPr>
        <p:spPr>
          <a:xfrm>
            <a:off x="7020957" y="2390810"/>
            <a:ext cx="3326784" cy="1061721"/>
          </a:xfrm>
          <a:prstGeom prst="rect">
            <a:avLst/>
          </a:prstGeom>
          <a:ln w="12700">
            <a:miter lim="400000"/>
          </a:ln>
          <a:effectLst>
            <a:outerShdw blurRad="711200" dir="5400000" rotWithShape="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80000"/>
              </a:lnSpc>
              <a:defRPr sz="3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Прикладной</a:t>
            </a:r>
            <a:br/>
            <a:r>
              <a:t>анализ </a:t>
            </a:r>
            <a:r>
              <a:rPr>
                <a:latin typeface="MagistralC"/>
                <a:ea typeface="MagistralC"/>
                <a:cs typeface="MagistralC"/>
                <a:sym typeface="MagistralC"/>
              </a:rPr>
              <a:t>  </a:t>
            </a:r>
          </a:p>
        </p:txBody>
      </p:sp>
      <p:sp>
        <p:nvSpPr>
          <p:cNvPr id="220" name="Поиск"/>
          <p:cNvSpPr/>
          <p:nvPr/>
        </p:nvSpPr>
        <p:spPr>
          <a:xfrm>
            <a:off x="19668979" y="10574375"/>
            <a:ext cx="1152671" cy="13510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99" h="21502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  <p:sp>
        <p:nvSpPr>
          <p:cNvPr id="221" name="команда"/>
          <p:cNvSpPr txBox="1"/>
          <p:nvPr/>
        </p:nvSpPr>
        <p:spPr>
          <a:xfrm>
            <a:off x="4756994" y="9860199"/>
            <a:ext cx="2876786" cy="654686"/>
          </a:xfrm>
          <a:prstGeom prst="rect">
            <a:avLst/>
          </a:prstGeom>
          <a:ln w="12700">
            <a:miter lim="400000"/>
          </a:ln>
          <a:effectLst>
            <a:outerShdw blurRad="711200" dir="5400000" rotWithShape="0">
              <a:srgbClr val="000000"/>
            </a:outerShdw>
          </a:effectLst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 cap="all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Тьютор</a:t>
            </a:r>
          </a:p>
        </p:txBody>
      </p:sp>
      <p:pic>
        <p:nvPicPr>
          <p:cNvPr id="222" name="Рисунок 5" descr="Рисунок 5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19045" y="1026634"/>
            <a:ext cx="3965001" cy="3172001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поведения"/>
          <p:cNvSpPr txBox="1"/>
          <p:nvPr/>
        </p:nvSpPr>
        <p:spPr>
          <a:xfrm>
            <a:off x="7723467" y="3392377"/>
            <a:ext cx="1921765" cy="435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pPr>
              <a:defRPr>
                <a:latin typeface="Arial Black"/>
                <a:ea typeface="Arial Black"/>
                <a:cs typeface="Arial Black"/>
                <a:sym typeface="Arial Black"/>
              </a:defRPr>
            </a:pPr>
            <a:r>
              <a:rPr>
                <a:latin typeface="MagistralC"/>
                <a:ea typeface="MagistralC"/>
                <a:cs typeface="MagistralC"/>
                <a:sym typeface="MagistralC"/>
              </a:rPr>
              <a:t>поведения</a:t>
            </a:r>
          </a:p>
        </p:txBody>
      </p:sp>
      <p:pic>
        <p:nvPicPr>
          <p:cNvPr id="224" name="Изображение" descr="Изображение"/>
          <p:cNvPicPr>
            <a:picLocks noChangeAspect="1"/>
          </p:cNvPicPr>
          <p:nvPr/>
        </p:nvPicPr>
        <p:blipFill>
          <a:blip r:embed="rId8">
            <a:extLst/>
          </a:blip>
          <a:srcRect l="44469" t="43640" r="44474" b="43289"/>
          <a:stretch>
            <a:fillRect/>
          </a:stretch>
        </p:blipFill>
        <p:spPr>
          <a:xfrm>
            <a:off x="5234552" y="3392377"/>
            <a:ext cx="1921670" cy="1622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58" y="0"/>
                </a:moveTo>
                <a:cubicBezTo>
                  <a:pt x="14472" y="0"/>
                  <a:pt x="13209" y="697"/>
                  <a:pt x="12540" y="1870"/>
                </a:cubicBezTo>
                <a:cubicBezTo>
                  <a:pt x="12304" y="2457"/>
                  <a:pt x="12515" y="2928"/>
                  <a:pt x="13575" y="4184"/>
                </a:cubicBezTo>
                <a:cubicBezTo>
                  <a:pt x="15288" y="6212"/>
                  <a:pt x="15877" y="8542"/>
                  <a:pt x="15319" y="11025"/>
                </a:cubicBezTo>
                <a:cubicBezTo>
                  <a:pt x="15102" y="11991"/>
                  <a:pt x="14674" y="13128"/>
                  <a:pt x="14360" y="13544"/>
                </a:cubicBezTo>
                <a:cubicBezTo>
                  <a:pt x="13862" y="14204"/>
                  <a:pt x="13856" y="14337"/>
                  <a:pt x="14306" y="14638"/>
                </a:cubicBezTo>
                <a:cubicBezTo>
                  <a:pt x="14590" y="14829"/>
                  <a:pt x="15371" y="15455"/>
                  <a:pt x="16042" y="16022"/>
                </a:cubicBezTo>
                <a:cubicBezTo>
                  <a:pt x="17014" y="16842"/>
                  <a:pt x="17705" y="17054"/>
                  <a:pt x="19441" y="17083"/>
                </a:cubicBezTo>
                <a:cubicBezTo>
                  <a:pt x="20329" y="17097"/>
                  <a:pt x="20793" y="17078"/>
                  <a:pt x="21109" y="16994"/>
                </a:cubicBezTo>
                <a:cubicBezTo>
                  <a:pt x="21423" y="16820"/>
                  <a:pt x="21572" y="16555"/>
                  <a:pt x="21600" y="16228"/>
                </a:cubicBezTo>
                <a:cubicBezTo>
                  <a:pt x="21592" y="15937"/>
                  <a:pt x="21507" y="15633"/>
                  <a:pt x="21426" y="15335"/>
                </a:cubicBezTo>
                <a:cubicBezTo>
                  <a:pt x="21105" y="14584"/>
                  <a:pt x="20395" y="13617"/>
                  <a:pt x="19276" y="12393"/>
                </a:cubicBezTo>
                <a:cubicBezTo>
                  <a:pt x="19096" y="12198"/>
                  <a:pt x="19013" y="12087"/>
                  <a:pt x="18861" y="11917"/>
                </a:cubicBezTo>
                <a:cubicBezTo>
                  <a:pt x="18485" y="11655"/>
                  <a:pt x="18106" y="11389"/>
                  <a:pt x="17683" y="11204"/>
                </a:cubicBezTo>
                <a:cubicBezTo>
                  <a:pt x="16596" y="10726"/>
                  <a:pt x="16613" y="9753"/>
                  <a:pt x="17728" y="8251"/>
                </a:cubicBezTo>
                <a:cubicBezTo>
                  <a:pt x="17833" y="8109"/>
                  <a:pt x="17896" y="8000"/>
                  <a:pt x="17982" y="7876"/>
                </a:cubicBezTo>
                <a:cubicBezTo>
                  <a:pt x="18763" y="6149"/>
                  <a:pt x="18832" y="3323"/>
                  <a:pt x="18022" y="1527"/>
                </a:cubicBezTo>
                <a:cubicBezTo>
                  <a:pt x="17809" y="1056"/>
                  <a:pt x="17501" y="712"/>
                  <a:pt x="17148" y="465"/>
                </a:cubicBezTo>
                <a:cubicBezTo>
                  <a:pt x="17106" y="434"/>
                  <a:pt x="17076" y="388"/>
                  <a:pt x="17032" y="359"/>
                </a:cubicBezTo>
                <a:cubicBezTo>
                  <a:pt x="17029" y="357"/>
                  <a:pt x="17026" y="361"/>
                  <a:pt x="17023" y="359"/>
                </a:cubicBezTo>
                <a:cubicBezTo>
                  <a:pt x="16615" y="114"/>
                  <a:pt x="16142" y="0"/>
                  <a:pt x="15658" y="0"/>
                </a:cubicBezTo>
                <a:close/>
                <a:moveTo>
                  <a:pt x="5683" y="227"/>
                </a:moveTo>
                <a:cubicBezTo>
                  <a:pt x="5413" y="245"/>
                  <a:pt x="5173" y="289"/>
                  <a:pt x="4952" y="359"/>
                </a:cubicBezTo>
                <a:cubicBezTo>
                  <a:pt x="4678" y="528"/>
                  <a:pt x="4398" y="661"/>
                  <a:pt x="4144" y="930"/>
                </a:cubicBezTo>
                <a:cubicBezTo>
                  <a:pt x="3956" y="1128"/>
                  <a:pt x="3817" y="1295"/>
                  <a:pt x="3685" y="1469"/>
                </a:cubicBezTo>
                <a:cubicBezTo>
                  <a:pt x="2814" y="3072"/>
                  <a:pt x="2821" y="6106"/>
                  <a:pt x="3640" y="7903"/>
                </a:cubicBezTo>
                <a:cubicBezTo>
                  <a:pt x="3711" y="8005"/>
                  <a:pt x="3765" y="8083"/>
                  <a:pt x="3850" y="8198"/>
                </a:cubicBezTo>
                <a:cubicBezTo>
                  <a:pt x="4416" y="8962"/>
                  <a:pt x="4871" y="9773"/>
                  <a:pt x="4871" y="9994"/>
                </a:cubicBezTo>
                <a:cubicBezTo>
                  <a:pt x="4871" y="10216"/>
                  <a:pt x="3962" y="11059"/>
                  <a:pt x="2846" y="11875"/>
                </a:cubicBezTo>
                <a:cubicBezTo>
                  <a:pt x="2760" y="11938"/>
                  <a:pt x="2701" y="11997"/>
                  <a:pt x="2619" y="12060"/>
                </a:cubicBezTo>
                <a:cubicBezTo>
                  <a:pt x="2508" y="12183"/>
                  <a:pt x="2457" y="12258"/>
                  <a:pt x="2333" y="12393"/>
                </a:cubicBezTo>
                <a:cubicBezTo>
                  <a:pt x="1026" y="13822"/>
                  <a:pt x="295" y="14901"/>
                  <a:pt x="76" y="15689"/>
                </a:cubicBezTo>
                <a:cubicBezTo>
                  <a:pt x="49" y="15863"/>
                  <a:pt x="4" y="16036"/>
                  <a:pt x="0" y="16217"/>
                </a:cubicBezTo>
                <a:cubicBezTo>
                  <a:pt x="24" y="16551"/>
                  <a:pt x="184" y="16817"/>
                  <a:pt x="504" y="16994"/>
                </a:cubicBezTo>
                <a:cubicBezTo>
                  <a:pt x="808" y="17081"/>
                  <a:pt x="1234" y="17120"/>
                  <a:pt x="2061" y="17120"/>
                </a:cubicBezTo>
                <a:cubicBezTo>
                  <a:pt x="4089" y="17120"/>
                  <a:pt x="4549" y="16887"/>
                  <a:pt x="7593" y="14405"/>
                </a:cubicBezTo>
                <a:cubicBezTo>
                  <a:pt x="7649" y="14360"/>
                  <a:pt x="7391" y="13704"/>
                  <a:pt x="7013" y="12937"/>
                </a:cubicBezTo>
                <a:cubicBezTo>
                  <a:pt x="5431" y="9722"/>
                  <a:pt x="5938" y="6180"/>
                  <a:pt x="8329" y="3798"/>
                </a:cubicBezTo>
                <a:cubicBezTo>
                  <a:pt x="8779" y="3350"/>
                  <a:pt x="9025" y="3045"/>
                  <a:pt x="9141" y="2773"/>
                </a:cubicBezTo>
                <a:cubicBezTo>
                  <a:pt x="9090" y="2616"/>
                  <a:pt x="9031" y="2476"/>
                  <a:pt x="8993" y="2287"/>
                </a:cubicBezTo>
                <a:cubicBezTo>
                  <a:pt x="8924" y="1935"/>
                  <a:pt x="8847" y="1637"/>
                  <a:pt x="8735" y="1395"/>
                </a:cubicBezTo>
                <a:cubicBezTo>
                  <a:pt x="8399" y="670"/>
                  <a:pt x="7802" y="398"/>
                  <a:pt x="6584" y="259"/>
                </a:cubicBezTo>
                <a:cubicBezTo>
                  <a:pt x="6248" y="220"/>
                  <a:pt x="5952" y="209"/>
                  <a:pt x="5683" y="227"/>
                </a:cubicBezTo>
                <a:close/>
                <a:moveTo>
                  <a:pt x="10804" y="4390"/>
                </a:moveTo>
                <a:cubicBezTo>
                  <a:pt x="9513" y="4390"/>
                  <a:pt x="8224" y="5413"/>
                  <a:pt x="7655" y="7454"/>
                </a:cubicBezTo>
                <a:cubicBezTo>
                  <a:pt x="7104" y="9431"/>
                  <a:pt x="7484" y="11488"/>
                  <a:pt x="8712" y="13143"/>
                </a:cubicBezTo>
                <a:lnTo>
                  <a:pt x="9738" y="14511"/>
                </a:lnTo>
                <a:lnTo>
                  <a:pt x="8788" y="15335"/>
                </a:lnTo>
                <a:cubicBezTo>
                  <a:pt x="8268" y="15791"/>
                  <a:pt x="7339" y="16482"/>
                  <a:pt x="6718" y="16862"/>
                </a:cubicBezTo>
                <a:cubicBezTo>
                  <a:pt x="5964" y="17324"/>
                  <a:pt x="5315" y="18227"/>
                  <a:pt x="4920" y="19186"/>
                </a:cubicBezTo>
                <a:cubicBezTo>
                  <a:pt x="4868" y="19415"/>
                  <a:pt x="4848" y="19594"/>
                  <a:pt x="4755" y="19883"/>
                </a:cubicBezTo>
                <a:lnTo>
                  <a:pt x="4590" y="20390"/>
                </a:lnTo>
                <a:cubicBezTo>
                  <a:pt x="4573" y="20532"/>
                  <a:pt x="4528" y="20677"/>
                  <a:pt x="4528" y="20813"/>
                </a:cubicBezTo>
                <a:cubicBezTo>
                  <a:pt x="4528" y="21407"/>
                  <a:pt x="5437" y="21547"/>
                  <a:pt x="7784" y="21600"/>
                </a:cubicBezTo>
                <a:lnTo>
                  <a:pt x="10804" y="21600"/>
                </a:lnTo>
                <a:lnTo>
                  <a:pt x="13825" y="21600"/>
                </a:lnTo>
                <a:cubicBezTo>
                  <a:pt x="16171" y="21547"/>
                  <a:pt x="17086" y="21407"/>
                  <a:pt x="17086" y="20813"/>
                </a:cubicBezTo>
                <a:cubicBezTo>
                  <a:pt x="17086" y="20665"/>
                  <a:pt x="17040" y="20521"/>
                  <a:pt x="17023" y="20374"/>
                </a:cubicBezTo>
                <a:lnTo>
                  <a:pt x="16858" y="19883"/>
                </a:lnTo>
                <a:cubicBezTo>
                  <a:pt x="16763" y="19585"/>
                  <a:pt x="16746" y="19395"/>
                  <a:pt x="16693" y="19160"/>
                </a:cubicBezTo>
                <a:cubicBezTo>
                  <a:pt x="16247" y="18125"/>
                  <a:pt x="15436" y="17191"/>
                  <a:pt x="14271" y="16492"/>
                </a:cubicBezTo>
                <a:cubicBezTo>
                  <a:pt x="13307" y="15914"/>
                  <a:pt x="12428" y="15161"/>
                  <a:pt x="12321" y="14833"/>
                </a:cubicBezTo>
                <a:cubicBezTo>
                  <a:pt x="12215" y="14504"/>
                  <a:pt x="12526" y="13682"/>
                  <a:pt x="13017" y="12990"/>
                </a:cubicBezTo>
                <a:cubicBezTo>
                  <a:pt x="14133" y="11419"/>
                  <a:pt x="14489" y="9361"/>
                  <a:pt x="13958" y="7454"/>
                </a:cubicBezTo>
                <a:cubicBezTo>
                  <a:pt x="13389" y="5413"/>
                  <a:pt x="12095" y="4390"/>
                  <a:pt x="10804" y="439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25" name="инклюзивная образовательная модель, позволяющая детям с РАС обучаться в обычных школах, учитывая их индивидуальные потребности и возможности, работающая на методах с доказанной эффективностью"/>
          <p:cNvSpPr txBox="1"/>
          <p:nvPr/>
        </p:nvSpPr>
        <p:spPr>
          <a:xfrm>
            <a:off x="10558828" y="2548985"/>
            <a:ext cx="13236922" cy="1465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l" defTabSz="609600">
              <a:tabLst>
                <a:tab pos="584200" algn="l"/>
                <a:tab pos="1181100" algn="l"/>
                <a:tab pos="1790700" algn="l"/>
                <a:tab pos="2387600" algn="l"/>
                <a:tab pos="2997200" algn="l"/>
                <a:tab pos="3581400" algn="l"/>
                <a:tab pos="4178300" algn="l"/>
                <a:tab pos="4787900" algn="l"/>
                <a:tab pos="5384800" algn="l"/>
                <a:tab pos="5994400" algn="l"/>
                <a:tab pos="6578600" algn="l"/>
                <a:tab pos="7175500" algn="l"/>
                <a:tab pos="7785100" algn="l"/>
                <a:tab pos="8382000" algn="l"/>
                <a:tab pos="8991600" algn="l"/>
                <a:tab pos="9575800" algn="l"/>
                <a:tab pos="10172700" algn="l"/>
                <a:tab pos="10782300" algn="l"/>
                <a:tab pos="11379200" algn="l"/>
                <a:tab pos="11899900" algn="l"/>
              </a:tabLst>
              <a:defRPr sz="3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инклюзивная образовательная модель, позволяющая детям с РАС обучаться в обычных школах, учитывая их индивидуальные потребности и возможности, работающая на методах с доказанной эффективностью</a:t>
            </a:r>
          </a:p>
        </p:txBody>
      </p:sp>
      <p:sp>
        <p:nvSpPr>
          <p:cNvPr id="226" name="Методы с доказанной эффективностью выделены в клинических рекомендациях"/>
          <p:cNvSpPr txBox="1"/>
          <p:nvPr/>
        </p:nvSpPr>
        <p:spPr>
          <a:xfrm>
            <a:off x="17251907" y="5046993"/>
            <a:ext cx="39650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 algn="r" defTabSz="609600">
              <a:tabLst>
                <a:tab pos="584200" algn="l"/>
                <a:tab pos="1181100" algn="l"/>
                <a:tab pos="1790700" algn="l"/>
                <a:tab pos="2387600" algn="l"/>
                <a:tab pos="2997200" algn="l"/>
                <a:tab pos="3581400" algn="l"/>
                <a:tab pos="4178300" algn="l"/>
                <a:tab pos="4787900" algn="l"/>
                <a:tab pos="5384800" algn="l"/>
                <a:tab pos="5994400" algn="l"/>
                <a:tab pos="6578600" algn="l"/>
                <a:tab pos="7175500" algn="l"/>
                <a:tab pos="7785100" algn="l"/>
                <a:tab pos="8382000" algn="l"/>
                <a:tab pos="8991600" algn="l"/>
                <a:tab pos="9575800" algn="l"/>
                <a:tab pos="10172700" algn="l"/>
                <a:tab pos="10782300" algn="l"/>
                <a:tab pos="11379200" algn="l"/>
                <a:tab pos="11899900" algn="l"/>
              </a:tabLst>
              <a:defRPr sz="2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Методы с доказанной эффективностью выделены в клинических рекомендациях</a:t>
            </a:r>
          </a:p>
        </p:txBody>
      </p:sp>
      <p:sp>
        <p:nvSpPr>
          <p:cNvPr id="227" name="Фигура"/>
          <p:cNvSpPr/>
          <p:nvPr/>
        </p:nvSpPr>
        <p:spPr>
          <a:xfrm>
            <a:off x="21049158" y="5436593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000"/>
            </a:srgbClr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28" name="Изображение" descr="Изображение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19433903" y="7603688"/>
            <a:ext cx="1622823" cy="1622823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Фигура"/>
          <p:cNvSpPr/>
          <p:nvPr/>
        </p:nvSpPr>
        <p:spPr>
          <a:xfrm>
            <a:off x="18581027" y="9798930"/>
            <a:ext cx="3328763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30" name="pasted-image.tiff" descr="pasted-image.tiff"/>
          <p:cNvPicPr>
            <a:picLocks noChangeAspect="1"/>
          </p:cNvPicPr>
          <p:nvPr/>
        </p:nvPicPr>
        <p:blipFill>
          <a:blip r:embed="rId10" cstate="print">
            <a:extLst/>
          </a:blip>
          <a:stretch>
            <a:fillRect/>
          </a:stretch>
        </p:blipFill>
        <p:spPr>
          <a:xfrm>
            <a:off x="22051376" y="5819607"/>
            <a:ext cx="1324140" cy="2135907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Фигура"/>
          <p:cNvSpPr/>
          <p:nvPr/>
        </p:nvSpPr>
        <p:spPr>
          <a:xfrm>
            <a:off x="21049159" y="8390609"/>
            <a:ext cx="3328762" cy="290187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232" name="pasted-image.tiff" descr="pasted-image.tiff"/>
          <p:cNvPicPr>
            <a:picLocks noChangeAspect="1"/>
          </p:cNvPicPr>
          <p:nvPr/>
        </p:nvPicPr>
        <p:blipFill>
          <a:blip r:embed="rId11">
            <a:extLst/>
          </a:blip>
          <a:stretch>
            <a:fillRect/>
          </a:stretch>
        </p:blipFill>
        <p:spPr>
          <a:xfrm>
            <a:off x="21954864" y="9082993"/>
            <a:ext cx="1517165" cy="1517166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Изображение" descr="Изображение"/>
          <p:cNvPicPr>
            <a:picLocks noChangeAspect="1"/>
          </p:cNvPicPr>
          <p:nvPr/>
        </p:nvPicPr>
        <p:blipFill>
          <a:blip r:embed="rId12">
            <a:extLst/>
          </a:blip>
          <a:srcRect l="23671" t="4972" r="6563" b="5710"/>
          <a:stretch>
            <a:fillRect/>
          </a:stretch>
        </p:blipFill>
        <p:spPr>
          <a:xfrm>
            <a:off x="10488368" y="5614780"/>
            <a:ext cx="10083039" cy="701518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92" extrusionOk="0">
                <a:moveTo>
                  <a:pt x="8215" y="0"/>
                </a:moveTo>
                <a:cubicBezTo>
                  <a:pt x="7557" y="5"/>
                  <a:pt x="7048" y="234"/>
                  <a:pt x="6582" y="738"/>
                </a:cubicBezTo>
                <a:cubicBezTo>
                  <a:pt x="6179" y="1175"/>
                  <a:pt x="5974" y="1744"/>
                  <a:pt x="5962" y="2464"/>
                </a:cubicBezTo>
                <a:lnTo>
                  <a:pt x="5959" y="2644"/>
                </a:lnTo>
                <a:lnTo>
                  <a:pt x="5975" y="2876"/>
                </a:lnTo>
                <a:lnTo>
                  <a:pt x="5837" y="2971"/>
                </a:lnTo>
                <a:lnTo>
                  <a:pt x="5786" y="3008"/>
                </a:lnTo>
                <a:cubicBezTo>
                  <a:pt x="5693" y="3073"/>
                  <a:pt x="5433" y="3270"/>
                  <a:pt x="5208" y="3444"/>
                </a:cubicBezTo>
                <a:lnTo>
                  <a:pt x="4811" y="3753"/>
                </a:lnTo>
                <a:lnTo>
                  <a:pt x="4800" y="3760"/>
                </a:lnTo>
                <a:lnTo>
                  <a:pt x="4629" y="3640"/>
                </a:lnTo>
                <a:cubicBezTo>
                  <a:pt x="4577" y="3616"/>
                  <a:pt x="4515" y="3583"/>
                  <a:pt x="4425" y="3531"/>
                </a:cubicBezTo>
                <a:cubicBezTo>
                  <a:pt x="4400" y="3516"/>
                  <a:pt x="4368" y="3504"/>
                  <a:pt x="4340" y="3490"/>
                </a:cubicBezTo>
                <a:cubicBezTo>
                  <a:pt x="3839" y="3282"/>
                  <a:pt x="3148" y="3244"/>
                  <a:pt x="2682" y="3427"/>
                </a:cubicBezTo>
                <a:cubicBezTo>
                  <a:pt x="2053" y="3673"/>
                  <a:pt x="1532" y="4228"/>
                  <a:pt x="1303" y="4899"/>
                </a:cubicBezTo>
                <a:cubicBezTo>
                  <a:pt x="1199" y="5202"/>
                  <a:pt x="1182" y="5322"/>
                  <a:pt x="1183" y="5766"/>
                </a:cubicBezTo>
                <a:cubicBezTo>
                  <a:pt x="1183" y="5973"/>
                  <a:pt x="1189" y="6109"/>
                  <a:pt x="1203" y="6228"/>
                </a:cubicBezTo>
                <a:cubicBezTo>
                  <a:pt x="1211" y="6268"/>
                  <a:pt x="1215" y="6308"/>
                  <a:pt x="1225" y="6349"/>
                </a:cubicBezTo>
                <a:cubicBezTo>
                  <a:pt x="1225" y="6352"/>
                  <a:pt x="1226" y="6354"/>
                  <a:pt x="1226" y="6357"/>
                </a:cubicBezTo>
                <a:cubicBezTo>
                  <a:pt x="1226" y="6358"/>
                  <a:pt x="1227" y="6359"/>
                  <a:pt x="1227" y="6360"/>
                </a:cubicBezTo>
                <a:cubicBezTo>
                  <a:pt x="1245" y="6435"/>
                  <a:pt x="1265" y="6508"/>
                  <a:pt x="1287" y="6580"/>
                </a:cubicBezTo>
                <a:cubicBezTo>
                  <a:pt x="1308" y="6645"/>
                  <a:pt x="1332" y="6708"/>
                  <a:pt x="1357" y="6770"/>
                </a:cubicBezTo>
                <a:cubicBezTo>
                  <a:pt x="1360" y="6776"/>
                  <a:pt x="1361" y="6783"/>
                  <a:pt x="1364" y="6790"/>
                </a:cubicBezTo>
                <a:cubicBezTo>
                  <a:pt x="1364" y="6790"/>
                  <a:pt x="1365" y="6789"/>
                  <a:pt x="1365" y="6790"/>
                </a:cubicBezTo>
                <a:cubicBezTo>
                  <a:pt x="1437" y="6957"/>
                  <a:pt x="1531" y="7122"/>
                  <a:pt x="1639" y="7273"/>
                </a:cubicBezTo>
                <a:cubicBezTo>
                  <a:pt x="1698" y="7356"/>
                  <a:pt x="1764" y="7432"/>
                  <a:pt x="1830" y="7505"/>
                </a:cubicBezTo>
                <a:cubicBezTo>
                  <a:pt x="1830" y="7506"/>
                  <a:pt x="1830" y="7506"/>
                  <a:pt x="1831" y="7507"/>
                </a:cubicBezTo>
                <a:cubicBezTo>
                  <a:pt x="1930" y="7611"/>
                  <a:pt x="2041" y="7707"/>
                  <a:pt x="2161" y="7796"/>
                </a:cubicBezTo>
                <a:cubicBezTo>
                  <a:pt x="2281" y="7884"/>
                  <a:pt x="2387" y="7970"/>
                  <a:pt x="2399" y="7985"/>
                </a:cubicBezTo>
                <a:cubicBezTo>
                  <a:pt x="2399" y="7987"/>
                  <a:pt x="2397" y="8004"/>
                  <a:pt x="2397" y="8006"/>
                </a:cubicBezTo>
                <a:cubicBezTo>
                  <a:pt x="2400" y="8009"/>
                  <a:pt x="2428" y="8030"/>
                  <a:pt x="2428" y="8031"/>
                </a:cubicBezTo>
                <a:cubicBezTo>
                  <a:pt x="2428" y="8040"/>
                  <a:pt x="2389" y="8210"/>
                  <a:pt x="2342" y="8407"/>
                </a:cubicBezTo>
                <a:cubicBezTo>
                  <a:pt x="2222" y="8902"/>
                  <a:pt x="2097" y="9734"/>
                  <a:pt x="2064" y="10248"/>
                </a:cubicBezTo>
                <a:cubicBezTo>
                  <a:pt x="2053" y="10418"/>
                  <a:pt x="2034" y="10573"/>
                  <a:pt x="2015" y="10655"/>
                </a:cubicBezTo>
                <a:cubicBezTo>
                  <a:pt x="2014" y="10658"/>
                  <a:pt x="2013" y="10682"/>
                  <a:pt x="2012" y="10684"/>
                </a:cubicBezTo>
                <a:cubicBezTo>
                  <a:pt x="2011" y="10686"/>
                  <a:pt x="2005" y="10688"/>
                  <a:pt x="2004" y="10690"/>
                </a:cubicBezTo>
                <a:cubicBezTo>
                  <a:pt x="2001" y="10699"/>
                  <a:pt x="1998" y="10712"/>
                  <a:pt x="1995" y="10714"/>
                </a:cubicBezTo>
                <a:cubicBezTo>
                  <a:pt x="1991" y="10717"/>
                  <a:pt x="1952" y="10727"/>
                  <a:pt x="1943" y="10732"/>
                </a:cubicBezTo>
                <a:cubicBezTo>
                  <a:pt x="1897" y="10753"/>
                  <a:pt x="1835" y="10777"/>
                  <a:pt x="1749" y="10799"/>
                </a:cubicBezTo>
                <a:cubicBezTo>
                  <a:pt x="1746" y="10800"/>
                  <a:pt x="1745" y="10800"/>
                  <a:pt x="1741" y="10801"/>
                </a:cubicBezTo>
                <a:cubicBezTo>
                  <a:pt x="1702" y="10813"/>
                  <a:pt x="1695" y="10820"/>
                  <a:pt x="1652" y="10832"/>
                </a:cubicBezTo>
                <a:cubicBezTo>
                  <a:pt x="1249" y="10940"/>
                  <a:pt x="711" y="11328"/>
                  <a:pt x="442" y="11704"/>
                </a:cubicBezTo>
                <a:cubicBezTo>
                  <a:pt x="337" y="11851"/>
                  <a:pt x="256" y="11996"/>
                  <a:pt x="191" y="12147"/>
                </a:cubicBezTo>
                <a:cubicBezTo>
                  <a:pt x="175" y="12184"/>
                  <a:pt x="159" y="12220"/>
                  <a:pt x="146" y="12257"/>
                </a:cubicBezTo>
                <a:cubicBezTo>
                  <a:pt x="132" y="12296"/>
                  <a:pt x="118" y="12335"/>
                  <a:pt x="106" y="12374"/>
                </a:cubicBezTo>
                <a:cubicBezTo>
                  <a:pt x="102" y="12387"/>
                  <a:pt x="98" y="12401"/>
                  <a:pt x="95" y="12414"/>
                </a:cubicBezTo>
                <a:cubicBezTo>
                  <a:pt x="29" y="12649"/>
                  <a:pt x="0" y="12908"/>
                  <a:pt x="0" y="13217"/>
                </a:cubicBezTo>
                <a:cubicBezTo>
                  <a:pt x="1" y="13418"/>
                  <a:pt x="5" y="13551"/>
                  <a:pt x="19" y="13667"/>
                </a:cubicBezTo>
                <a:cubicBezTo>
                  <a:pt x="38" y="13779"/>
                  <a:pt x="61" y="13890"/>
                  <a:pt x="93" y="13995"/>
                </a:cubicBezTo>
                <a:cubicBezTo>
                  <a:pt x="108" y="14045"/>
                  <a:pt x="126" y="14093"/>
                  <a:pt x="143" y="14141"/>
                </a:cubicBezTo>
                <a:cubicBezTo>
                  <a:pt x="153" y="14167"/>
                  <a:pt x="162" y="14193"/>
                  <a:pt x="173" y="14219"/>
                </a:cubicBezTo>
                <a:cubicBezTo>
                  <a:pt x="179" y="14235"/>
                  <a:pt x="186" y="14251"/>
                  <a:pt x="192" y="14267"/>
                </a:cubicBezTo>
                <a:cubicBezTo>
                  <a:pt x="265" y="14430"/>
                  <a:pt x="357" y="14588"/>
                  <a:pt x="462" y="14733"/>
                </a:cubicBezTo>
                <a:cubicBezTo>
                  <a:pt x="472" y="14747"/>
                  <a:pt x="483" y="14760"/>
                  <a:pt x="493" y="14774"/>
                </a:cubicBezTo>
                <a:cubicBezTo>
                  <a:pt x="553" y="14853"/>
                  <a:pt x="616" y="14927"/>
                  <a:pt x="682" y="14996"/>
                </a:cubicBezTo>
                <a:cubicBezTo>
                  <a:pt x="727" y="15042"/>
                  <a:pt x="776" y="15083"/>
                  <a:pt x="825" y="15125"/>
                </a:cubicBezTo>
                <a:cubicBezTo>
                  <a:pt x="865" y="15160"/>
                  <a:pt x="903" y="15198"/>
                  <a:pt x="944" y="15228"/>
                </a:cubicBezTo>
                <a:cubicBezTo>
                  <a:pt x="1015" y="15281"/>
                  <a:pt x="1090" y="15328"/>
                  <a:pt x="1168" y="15373"/>
                </a:cubicBezTo>
                <a:cubicBezTo>
                  <a:pt x="1192" y="15388"/>
                  <a:pt x="1219" y="15406"/>
                  <a:pt x="1242" y="15420"/>
                </a:cubicBezTo>
                <a:cubicBezTo>
                  <a:pt x="1331" y="15467"/>
                  <a:pt x="1426" y="15506"/>
                  <a:pt x="1521" y="15543"/>
                </a:cubicBezTo>
                <a:cubicBezTo>
                  <a:pt x="1699" y="15592"/>
                  <a:pt x="1900" y="15621"/>
                  <a:pt x="2152" y="15638"/>
                </a:cubicBezTo>
                <a:lnTo>
                  <a:pt x="2496" y="15663"/>
                </a:lnTo>
                <a:cubicBezTo>
                  <a:pt x="2539" y="15660"/>
                  <a:pt x="2583" y="15660"/>
                  <a:pt x="2614" y="15653"/>
                </a:cubicBezTo>
                <a:cubicBezTo>
                  <a:pt x="2724" y="15630"/>
                  <a:pt x="2784" y="15631"/>
                  <a:pt x="2807" y="15658"/>
                </a:cubicBezTo>
                <a:cubicBezTo>
                  <a:pt x="2807" y="15659"/>
                  <a:pt x="2812" y="15671"/>
                  <a:pt x="2813" y="15673"/>
                </a:cubicBezTo>
                <a:lnTo>
                  <a:pt x="2818" y="15673"/>
                </a:lnTo>
                <a:lnTo>
                  <a:pt x="3092" y="16248"/>
                </a:lnTo>
                <a:cubicBezTo>
                  <a:pt x="3242" y="16562"/>
                  <a:pt x="3462" y="16978"/>
                  <a:pt x="3585" y="17181"/>
                </a:cubicBezTo>
                <a:cubicBezTo>
                  <a:pt x="3587" y="17183"/>
                  <a:pt x="3589" y="17187"/>
                  <a:pt x="3590" y="17189"/>
                </a:cubicBezTo>
                <a:cubicBezTo>
                  <a:pt x="3606" y="17215"/>
                  <a:pt x="3625" y="17247"/>
                  <a:pt x="3641" y="17270"/>
                </a:cubicBezTo>
                <a:lnTo>
                  <a:pt x="3670" y="17319"/>
                </a:lnTo>
                <a:lnTo>
                  <a:pt x="3813" y="17555"/>
                </a:lnTo>
                <a:lnTo>
                  <a:pt x="3812" y="17556"/>
                </a:lnTo>
                <a:cubicBezTo>
                  <a:pt x="3812" y="17557"/>
                  <a:pt x="3809" y="17562"/>
                  <a:pt x="3809" y="17562"/>
                </a:cubicBezTo>
                <a:cubicBezTo>
                  <a:pt x="3806" y="17581"/>
                  <a:pt x="3754" y="17676"/>
                  <a:pt x="3687" y="17781"/>
                </a:cubicBezTo>
                <a:cubicBezTo>
                  <a:pt x="3661" y="17822"/>
                  <a:pt x="3643" y="17865"/>
                  <a:pt x="3619" y="17907"/>
                </a:cubicBezTo>
                <a:cubicBezTo>
                  <a:pt x="3556" y="18039"/>
                  <a:pt x="3486" y="18202"/>
                  <a:pt x="3435" y="18354"/>
                </a:cubicBezTo>
                <a:cubicBezTo>
                  <a:pt x="3364" y="18565"/>
                  <a:pt x="3323" y="18784"/>
                  <a:pt x="3307" y="19003"/>
                </a:cubicBezTo>
                <a:cubicBezTo>
                  <a:pt x="3306" y="19034"/>
                  <a:pt x="3303" y="19065"/>
                  <a:pt x="3302" y="19097"/>
                </a:cubicBezTo>
                <a:cubicBezTo>
                  <a:pt x="3286" y="19538"/>
                  <a:pt x="3379" y="19977"/>
                  <a:pt x="3569" y="20363"/>
                </a:cubicBezTo>
                <a:cubicBezTo>
                  <a:pt x="3598" y="20419"/>
                  <a:pt x="3629" y="20474"/>
                  <a:pt x="3663" y="20529"/>
                </a:cubicBezTo>
                <a:cubicBezTo>
                  <a:pt x="3693" y="20580"/>
                  <a:pt x="3722" y="20630"/>
                  <a:pt x="3755" y="20679"/>
                </a:cubicBezTo>
                <a:cubicBezTo>
                  <a:pt x="3771" y="20700"/>
                  <a:pt x="3786" y="20722"/>
                  <a:pt x="3802" y="20743"/>
                </a:cubicBezTo>
                <a:cubicBezTo>
                  <a:pt x="3860" y="20820"/>
                  <a:pt x="3922" y="20893"/>
                  <a:pt x="3988" y="20962"/>
                </a:cubicBezTo>
                <a:cubicBezTo>
                  <a:pt x="3992" y="20965"/>
                  <a:pt x="3994" y="20969"/>
                  <a:pt x="3998" y="20973"/>
                </a:cubicBezTo>
                <a:cubicBezTo>
                  <a:pt x="4156" y="21135"/>
                  <a:pt x="4339" y="21275"/>
                  <a:pt x="4533" y="21386"/>
                </a:cubicBezTo>
                <a:cubicBezTo>
                  <a:pt x="4557" y="21399"/>
                  <a:pt x="4583" y="21411"/>
                  <a:pt x="4607" y="21422"/>
                </a:cubicBezTo>
                <a:cubicBezTo>
                  <a:pt x="4626" y="21432"/>
                  <a:pt x="4644" y="21440"/>
                  <a:pt x="4662" y="21448"/>
                </a:cubicBezTo>
                <a:cubicBezTo>
                  <a:pt x="4708" y="21469"/>
                  <a:pt x="4756" y="21491"/>
                  <a:pt x="4810" y="21513"/>
                </a:cubicBezTo>
                <a:cubicBezTo>
                  <a:pt x="4933" y="21549"/>
                  <a:pt x="5237" y="21582"/>
                  <a:pt x="5509" y="21586"/>
                </a:cubicBezTo>
                <a:cubicBezTo>
                  <a:pt x="6328" y="21598"/>
                  <a:pt x="7038" y="21196"/>
                  <a:pt x="7450" y="20488"/>
                </a:cubicBezTo>
                <a:lnTo>
                  <a:pt x="7651" y="20142"/>
                </a:lnTo>
                <a:lnTo>
                  <a:pt x="8151" y="20142"/>
                </a:lnTo>
                <a:lnTo>
                  <a:pt x="8651" y="20142"/>
                </a:lnTo>
                <a:lnTo>
                  <a:pt x="8667" y="20165"/>
                </a:lnTo>
                <a:lnTo>
                  <a:pt x="8784" y="20165"/>
                </a:lnTo>
                <a:lnTo>
                  <a:pt x="8884" y="20356"/>
                </a:lnTo>
                <a:cubicBezTo>
                  <a:pt x="8937" y="20458"/>
                  <a:pt x="8995" y="20555"/>
                  <a:pt x="9058" y="20647"/>
                </a:cubicBezTo>
                <a:cubicBezTo>
                  <a:pt x="9063" y="20653"/>
                  <a:pt x="9067" y="20661"/>
                  <a:pt x="9072" y="20668"/>
                </a:cubicBezTo>
                <a:cubicBezTo>
                  <a:pt x="9130" y="20751"/>
                  <a:pt x="9194" y="20829"/>
                  <a:pt x="9260" y="20903"/>
                </a:cubicBezTo>
                <a:cubicBezTo>
                  <a:pt x="9272" y="20916"/>
                  <a:pt x="9283" y="20931"/>
                  <a:pt x="9295" y="20944"/>
                </a:cubicBezTo>
                <a:cubicBezTo>
                  <a:pt x="9352" y="21004"/>
                  <a:pt x="9413" y="21058"/>
                  <a:pt x="9474" y="21111"/>
                </a:cubicBezTo>
                <a:cubicBezTo>
                  <a:pt x="9503" y="21136"/>
                  <a:pt x="9531" y="21162"/>
                  <a:pt x="9561" y="21185"/>
                </a:cubicBezTo>
                <a:cubicBezTo>
                  <a:pt x="9606" y="21220"/>
                  <a:pt x="9653" y="21252"/>
                  <a:pt x="9700" y="21283"/>
                </a:cubicBezTo>
                <a:cubicBezTo>
                  <a:pt x="9754" y="21319"/>
                  <a:pt x="9809" y="21354"/>
                  <a:pt x="9866" y="21385"/>
                </a:cubicBezTo>
                <a:cubicBezTo>
                  <a:pt x="9885" y="21395"/>
                  <a:pt x="9905" y="21405"/>
                  <a:pt x="9925" y="21415"/>
                </a:cubicBezTo>
                <a:cubicBezTo>
                  <a:pt x="9968" y="21436"/>
                  <a:pt x="10012" y="21451"/>
                  <a:pt x="10055" y="21469"/>
                </a:cubicBezTo>
                <a:cubicBezTo>
                  <a:pt x="10288" y="21550"/>
                  <a:pt x="10539" y="21592"/>
                  <a:pt x="10817" y="21592"/>
                </a:cubicBezTo>
                <a:cubicBezTo>
                  <a:pt x="11815" y="21592"/>
                  <a:pt x="12634" y="21003"/>
                  <a:pt x="12966" y="20047"/>
                </a:cubicBezTo>
                <a:cubicBezTo>
                  <a:pt x="13212" y="19338"/>
                  <a:pt x="13129" y="18439"/>
                  <a:pt x="12756" y="17735"/>
                </a:cubicBezTo>
                <a:lnTo>
                  <a:pt x="12722" y="17671"/>
                </a:lnTo>
                <a:lnTo>
                  <a:pt x="12660" y="17579"/>
                </a:lnTo>
                <a:lnTo>
                  <a:pt x="12668" y="17567"/>
                </a:lnTo>
                <a:lnTo>
                  <a:pt x="12629" y="17494"/>
                </a:lnTo>
                <a:lnTo>
                  <a:pt x="12873" y="17085"/>
                </a:lnTo>
                <a:cubicBezTo>
                  <a:pt x="13007" y="16859"/>
                  <a:pt x="13225" y="16442"/>
                  <a:pt x="13357" y="16160"/>
                </a:cubicBezTo>
                <a:lnTo>
                  <a:pt x="13595" y="15643"/>
                </a:lnTo>
                <a:lnTo>
                  <a:pt x="13720" y="15643"/>
                </a:lnTo>
                <a:cubicBezTo>
                  <a:pt x="13745" y="15630"/>
                  <a:pt x="13778" y="15636"/>
                  <a:pt x="13814" y="15643"/>
                </a:cubicBezTo>
                <a:lnTo>
                  <a:pt x="14081" y="15643"/>
                </a:lnTo>
                <a:cubicBezTo>
                  <a:pt x="15433" y="15643"/>
                  <a:pt x="16408" y="14628"/>
                  <a:pt x="16419" y="13203"/>
                </a:cubicBezTo>
                <a:cubicBezTo>
                  <a:pt x="16427" y="12212"/>
                  <a:pt x="16001" y="11445"/>
                  <a:pt x="15217" y="10993"/>
                </a:cubicBezTo>
                <a:cubicBezTo>
                  <a:pt x="15171" y="10968"/>
                  <a:pt x="15124" y="10939"/>
                  <a:pt x="15080" y="10918"/>
                </a:cubicBezTo>
                <a:cubicBezTo>
                  <a:pt x="15048" y="10902"/>
                  <a:pt x="15014" y="10889"/>
                  <a:pt x="14981" y="10874"/>
                </a:cubicBezTo>
                <a:cubicBezTo>
                  <a:pt x="14976" y="10872"/>
                  <a:pt x="14971" y="10870"/>
                  <a:pt x="14966" y="10868"/>
                </a:cubicBezTo>
                <a:cubicBezTo>
                  <a:pt x="14898" y="10844"/>
                  <a:pt x="14829" y="10826"/>
                  <a:pt x="14759" y="10808"/>
                </a:cubicBezTo>
                <a:cubicBezTo>
                  <a:pt x="14722" y="10801"/>
                  <a:pt x="14685" y="10794"/>
                  <a:pt x="14652" y="10794"/>
                </a:cubicBezTo>
                <a:cubicBezTo>
                  <a:pt x="14615" y="10794"/>
                  <a:pt x="14586" y="10779"/>
                  <a:pt x="14561" y="10755"/>
                </a:cubicBezTo>
                <a:cubicBezTo>
                  <a:pt x="14530" y="10742"/>
                  <a:pt x="14508" y="10722"/>
                  <a:pt x="14491" y="10694"/>
                </a:cubicBezTo>
                <a:cubicBezTo>
                  <a:pt x="14491" y="10693"/>
                  <a:pt x="14491" y="10694"/>
                  <a:pt x="14490" y="10694"/>
                </a:cubicBezTo>
                <a:lnTo>
                  <a:pt x="14490" y="10692"/>
                </a:lnTo>
                <a:cubicBezTo>
                  <a:pt x="14487" y="10687"/>
                  <a:pt x="14485" y="10679"/>
                  <a:pt x="14483" y="10673"/>
                </a:cubicBezTo>
                <a:lnTo>
                  <a:pt x="14408" y="10645"/>
                </a:lnTo>
                <a:lnTo>
                  <a:pt x="14318" y="9861"/>
                </a:lnTo>
                <a:cubicBezTo>
                  <a:pt x="14269" y="9429"/>
                  <a:pt x="14166" y="8784"/>
                  <a:pt x="14087" y="8426"/>
                </a:cubicBezTo>
                <a:lnTo>
                  <a:pt x="13946" y="7775"/>
                </a:lnTo>
                <a:lnTo>
                  <a:pt x="14157" y="7477"/>
                </a:lnTo>
                <a:cubicBezTo>
                  <a:pt x="14475" y="7021"/>
                  <a:pt x="14607" y="6562"/>
                  <a:pt x="14632" y="5843"/>
                </a:cubicBezTo>
                <a:cubicBezTo>
                  <a:pt x="14658" y="5069"/>
                  <a:pt x="14524" y="4507"/>
                  <a:pt x="14201" y="4028"/>
                </a:cubicBezTo>
                <a:cubicBezTo>
                  <a:pt x="13835" y="3490"/>
                  <a:pt x="13540" y="3324"/>
                  <a:pt x="12942" y="3325"/>
                </a:cubicBezTo>
                <a:cubicBezTo>
                  <a:pt x="12865" y="3325"/>
                  <a:pt x="12802" y="3335"/>
                  <a:pt x="12735" y="3341"/>
                </a:cubicBezTo>
                <a:cubicBezTo>
                  <a:pt x="12474" y="3406"/>
                  <a:pt x="12219" y="3554"/>
                  <a:pt x="11992" y="3798"/>
                </a:cubicBezTo>
                <a:lnTo>
                  <a:pt x="11863" y="3937"/>
                </a:lnTo>
                <a:lnTo>
                  <a:pt x="11780" y="3862"/>
                </a:lnTo>
                <a:cubicBezTo>
                  <a:pt x="11741" y="3863"/>
                  <a:pt x="11695" y="3829"/>
                  <a:pt x="11607" y="3738"/>
                </a:cubicBezTo>
                <a:cubicBezTo>
                  <a:pt x="11512" y="3642"/>
                  <a:pt x="11219" y="3402"/>
                  <a:pt x="10954" y="3206"/>
                </a:cubicBezTo>
                <a:lnTo>
                  <a:pt x="10471" y="2850"/>
                </a:lnTo>
                <a:lnTo>
                  <a:pt x="10441" y="2325"/>
                </a:lnTo>
                <a:cubicBezTo>
                  <a:pt x="10404" y="1688"/>
                  <a:pt x="10271" y="1293"/>
                  <a:pt x="9951" y="868"/>
                </a:cubicBezTo>
                <a:cubicBezTo>
                  <a:pt x="9718" y="559"/>
                  <a:pt x="9462" y="338"/>
                  <a:pt x="9168" y="192"/>
                </a:cubicBezTo>
                <a:cubicBezTo>
                  <a:pt x="8882" y="64"/>
                  <a:pt x="8564" y="-2"/>
                  <a:pt x="8215" y="0"/>
                </a:cubicBezTo>
                <a:close/>
                <a:moveTo>
                  <a:pt x="18732" y="10993"/>
                </a:moveTo>
                <a:cubicBezTo>
                  <a:pt x="18703" y="10993"/>
                  <a:pt x="18674" y="11016"/>
                  <a:pt x="18625" y="11063"/>
                </a:cubicBezTo>
                <a:cubicBezTo>
                  <a:pt x="18619" y="11068"/>
                  <a:pt x="18616" y="11071"/>
                  <a:pt x="18611" y="11075"/>
                </a:cubicBezTo>
                <a:cubicBezTo>
                  <a:pt x="18586" y="11106"/>
                  <a:pt x="18582" y="11142"/>
                  <a:pt x="18587" y="11225"/>
                </a:cubicBezTo>
                <a:cubicBezTo>
                  <a:pt x="18593" y="11330"/>
                  <a:pt x="18609" y="11370"/>
                  <a:pt x="18664" y="11407"/>
                </a:cubicBezTo>
                <a:cubicBezTo>
                  <a:pt x="18669" y="11410"/>
                  <a:pt x="18670" y="11416"/>
                  <a:pt x="18674" y="11419"/>
                </a:cubicBezTo>
                <a:cubicBezTo>
                  <a:pt x="18720" y="11460"/>
                  <a:pt x="18756" y="11480"/>
                  <a:pt x="18785" y="11464"/>
                </a:cubicBezTo>
                <a:cubicBezTo>
                  <a:pt x="18800" y="11438"/>
                  <a:pt x="18818" y="11415"/>
                  <a:pt x="18836" y="11402"/>
                </a:cubicBezTo>
                <a:cubicBezTo>
                  <a:pt x="18883" y="11368"/>
                  <a:pt x="18900" y="11324"/>
                  <a:pt x="18906" y="11224"/>
                </a:cubicBezTo>
                <a:cubicBezTo>
                  <a:pt x="18909" y="11182"/>
                  <a:pt x="18905" y="11161"/>
                  <a:pt x="18902" y="11137"/>
                </a:cubicBezTo>
                <a:cubicBezTo>
                  <a:pt x="18886" y="11113"/>
                  <a:pt x="18866" y="11090"/>
                  <a:pt x="18837" y="11063"/>
                </a:cubicBezTo>
                <a:cubicBezTo>
                  <a:pt x="18788" y="11017"/>
                  <a:pt x="18760" y="10993"/>
                  <a:pt x="18732" y="10993"/>
                </a:cubicBezTo>
                <a:close/>
                <a:moveTo>
                  <a:pt x="19767" y="11037"/>
                </a:moveTo>
                <a:cubicBezTo>
                  <a:pt x="19750" y="11038"/>
                  <a:pt x="19740" y="11065"/>
                  <a:pt x="19736" y="11105"/>
                </a:cubicBezTo>
                <a:cubicBezTo>
                  <a:pt x="19745" y="11134"/>
                  <a:pt x="19749" y="11178"/>
                  <a:pt x="19749" y="11249"/>
                </a:cubicBezTo>
                <a:cubicBezTo>
                  <a:pt x="19749" y="11274"/>
                  <a:pt x="19751" y="11292"/>
                  <a:pt x="19753" y="11313"/>
                </a:cubicBezTo>
                <a:cubicBezTo>
                  <a:pt x="19756" y="11331"/>
                  <a:pt x="19760" y="11367"/>
                  <a:pt x="19763" y="11374"/>
                </a:cubicBezTo>
                <a:cubicBezTo>
                  <a:pt x="19767" y="11362"/>
                  <a:pt x="19769" y="11352"/>
                  <a:pt x="19777" y="11309"/>
                </a:cubicBezTo>
                <a:cubicBezTo>
                  <a:pt x="19780" y="11289"/>
                  <a:pt x="19787" y="11266"/>
                  <a:pt x="19793" y="11243"/>
                </a:cubicBezTo>
                <a:cubicBezTo>
                  <a:pt x="19794" y="11230"/>
                  <a:pt x="19796" y="11231"/>
                  <a:pt x="19797" y="11218"/>
                </a:cubicBezTo>
                <a:cubicBezTo>
                  <a:pt x="19808" y="11108"/>
                  <a:pt x="19797" y="11041"/>
                  <a:pt x="19768" y="11038"/>
                </a:cubicBezTo>
                <a:cubicBezTo>
                  <a:pt x="19767" y="11038"/>
                  <a:pt x="19768" y="11037"/>
                  <a:pt x="19767" y="11037"/>
                </a:cubicBezTo>
                <a:close/>
                <a:moveTo>
                  <a:pt x="20442" y="11037"/>
                </a:moveTo>
                <a:cubicBezTo>
                  <a:pt x="20376" y="11037"/>
                  <a:pt x="20350" y="11052"/>
                  <a:pt x="20341" y="11125"/>
                </a:cubicBezTo>
                <a:cubicBezTo>
                  <a:pt x="20341" y="11125"/>
                  <a:pt x="20341" y="11126"/>
                  <a:pt x="20341" y="11126"/>
                </a:cubicBezTo>
                <a:cubicBezTo>
                  <a:pt x="20338" y="11150"/>
                  <a:pt x="20337" y="11180"/>
                  <a:pt x="20337" y="11218"/>
                </a:cubicBezTo>
                <a:cubicBezTo>
                  <a:pt x="20337" y="11333"/>
                  <a:pt x="20347" y="11378"/>
                  <a:pt x="20389" y="11394"/>
                </a:cubicBezTo>
                <a:cubicBezTo>
                  <a:pt x="20403" y="11399"/>
                  <a:pt x="20420" y="11401"/>
                  <a:pt x="20442" y="11401"/>
                </a:cubicBezTo>
                <a:cubicBezTo>
                  <a:pt x="20465" y="11401"/>
                  <a:pt x="20483" y="11399"/>
                  <a:pt x="20497" y="11394"/>
                </a:cubicBezTo>
                <a:cubicBezTo>
                  <a:pt x="20539" y="11378"/>
                  <a:pt x="20548" y="11333"/>
                  <a:pt x="20548" y="11218"/>
                </a:cubicBezTo>
                <a:cubicBezTo>
                  <a:pt x="20548" y="11141"/>
                  <a:pt x="20544" y="11096"/>
                  <a:pt x="20529" y="11070"/>
                </a:cubicBezTo>
                <a:cubicBezTo>
                  <a:pt x="20514" y="11044"/>
                  <a:pt x="20487" y="11037"/>
                  <a:pt x="20442" y="11037"/>
                </a:cubicBezTo>
                <a:close/>
                <a:moveTo>
                  <a:pt x="21500" y="11037"/>
                </a:moveTo>
                <a:cubicBezTo>
                  <a:pt x="21475" y="11037"/>
                  <a:pt x="21451" y="11044"/>
                  <a:pt x="21429" y="11054"/>
                </a:cubicBezTo>
                <a:cubicBezTo>
                  <a:pt x="21407" y="11071"/>
                  <a:pt x="21401" y="11113"/>
                  <a:pt x="21402" y="11181"/>
                </a:cubicBezTo>
                <a:cubicBezTo>
                  <a:pt x="21411" y="11196"/>
                  <a:pt x="21411" y="11207"/>
                  <a:pt x="21423" y="11221"/>
                </a:cubicBezTo>
                <a:cubicBezTo>
                  <a:pt x="21469" y="11279"/>
                  <a:pt x="21470" y="11287"/>
                  <a:pt x="21432" y="11348"/>
                </a:cubicBezTo>
                <a:cubicBezTo>
                  <a:pt x="21431" y="11349"/>
                  <a:pt x="21432" y="11350"/>
                  <a:pt x="21431" y="11351"/>
                </a:cubicBezTo>
                <a:cubicBezTo>
                  <a:pt x="21437" y="11354"/>
                  <a:pt x="21444" y="11351"/>
                  <a:pt x="21452" y="11340"/>
                </a:cubicBezTo>
                <a:cubicBezTo>
                  <a:pt x="21466" y="11319"/>
                  <a:pt x="21484" y="11314"/>
                  <a:pt x="21503" y="11319"/>
                </a:cubicBezTo>
                <a:lnTo>
                  <a:pt x="21549" y="11257"/>
                </a:lnTo>
                <a:lnTo>
                  <a:pt x="21573" y="11345"/>
                </a:lnTo>
                <a:cubicBezTo>
                  <a:pt x="21582" y="11335"/>
                  <a:pt x="21593" y="11327"/>
                  <a:pt x="21596" y="11312"/>
                </a:cubicBezTo>
                <a:cubicBezTo>
                  <a:pt x="21597" y="11286"/>
                  <a:pt x="21599" y="11273"/>
                  <a:pt x="21600" y="11223"/>
                </a:cubicBezTo>
                <a:cubicBezTo>
                  <a:pt x="21600" y="11158"/>
                  <a:pt x="21597" y="11138"/>
                  <a:pt x="21595" y="11107"/>
                </a:cubicBezTo>
                <a:cubicBezTo>
                  <a:pt x="21594" y="11101"/>
                  <a:pt x="21592" y="11094"/>
                  <a:pt x="21590" y="11089"/>
                </a:cubicBezTo>
                <a:cubicBezTo>
                  <a:pt x="21588" y="11084"/>
                  <a:pt x="21588" y="11076"/>
                  <a:pt x="21585" y="11071"/>
                </a:cubicBezTo>
                <a:cubicBezTo>
                  <a:pt x="21585" y="11071"/>
                  <a:pt x="21584" y="11070"/>
                  <a:pt x="21584" y="11070"/>
                </a:cubicBezTo>
                <a:cubicBezTo>
                  <a:pt x="21569" y="11045"/>
                  <a:pt x="21543" y="11037"/>
                  <a:pt x="21501" y="11037"/>
                </a:cubicBezTo>
                <a:cubicBezTo>
                  <a:pt x="21501" y="11037"/>
                  <a:pt x="21500" y="11037"/>
                  <a:pt x="21500" y="11037"/>
                </a:cubicBezTo>
                <a:close/>
                <a:moveTo>
                  <a:pt x="19133" y="11039"/>
                </a:moveTo>
                <a:cubicBezTo>
                  <a:pt x="19130" y="11039"/>
                  <a:pt x="19128" y="11041"/>
                  <a:pt x="19126" y="11041"/>
                </a:cubicBezTo>
                <a:cubicBezTo>
                  <a:pt x="19079" y="11045"/>
                  <a:pt x="19045" y="11073"/>
                  <a:pt x="19024" y="11116"/>
                </a:cubicBezTo>
                <a:cubicBezTo>
                  <a:pt x="19016" y="11144"/>
                  <a:pt x="19013" y="11180"/>
                  <a:pt x="19012" y="11227"/>
                </a:cubicBezTo>
                <a:cubicBezTo>
                  <a:pt x="19012" y="11273"/>
                  <a:pt x="19018" y="11293"/>
                  <a:pt x="19023" y="11324"/>
                </a:cubicBezTo>
                <a:cubicBezTo>
                  <a:pt x="19043" y="11366"/>
                  <a:pt x="19088" y="11401"/>
                  <a:pt x="19137" y="11401"/>
                </a:cubicBezTo>
                <a:cubicBezTo>
                  <a:pt x="19162" y="11401"/>
                  <a:pt x="19179" y="11396"/>
                  <a:pt x="19194" y="11389"/>
                </a:cubicBezTo>
                <a:cubicBezTo>
                  <a:pt x="19200" y="11380"/>
                  <a:pt x="19208" y="11369"/>
                  <a:pt x="19216" y="11358"/>
                </a:cubicBezTo>
                <a:cubicBezTo>
                  <a:pt x="19205" y="11357"/>
                  <a:pt x="19193" y="11357"/>
                  <a:pt x="19177" y="11363"/>
                </a:cubicBezTo>
                <a:cubicBezTo>
                  <a:pt x="19111" y="11387"/>
                  <a:pt x="19028" y="11321"/>
                  <a:pt x="19052" y="11264"/>
                </a:cubicBezTo>
                <a:cubicBezTo>
                  <a:pt x="19060" y="11246"/>
                  <a:pt x="19111" y="11232"/>
                  <a:pt x="19166" y="11232"/>
                </a:cubicBezTo>
                <a:cubicBezTo>
                  <a:pt x="19200" y="11232"/>
                  <a:pt x="19222" y="11225"/>
                  <a:pt x="19239" y="11214"/>
                </a:cubicBezTo>
                <a:cubicBezTo>
                  <a:pt x="19238" y="11117"/>
                  <a:pt x="19229" y="11073"/>
                  <a:pt x="19200" y="11053"/>
                </a:cubicBezTo>
                <a:cubicBezTo>
                  <a:pt x="19179" y="11045"/>
                  <a:pt x="19156" y="11040"/>
                  <a:pt x="19133" y="11039"/>
                </a:cubicBezTo>
                <a:close/>
                <a:moveTo>
                  <a:pt x="20175" y="11044"/>
                </a:moveTo>
                <a:cubicBezTo>
                  <a:pt x="20172" y="11041"/>
                  <a:pt x="20167" y="11046"/>
                  <a:pt x="20163" y="11048"/>
                </a:cubicBezTo>
                <a:cubicBezTo>
                  <a:pt x="20147" y="11072"/>
                  <a:pt x="20129" y="11111"/>
                  <a:pt x="20108" y="11164"/>
                </a:cubicBezTo>
                <a:cubicBezTo>
                  <a:pt x="20043" y="11328"/>
                  <a:pt x="20011" y="11316"/>
                  <a:pt x="19995" y="11122"/>
                </a:cubicBezTo>
                <a:cubicBezTo>
                  <a:pt x="19992" y="11086"/>
                  <a:pt x="19991" y="11080"/>
                  <a:pt x="19988" y="11083"/>
                </a:cubicBezTo>
                <a:cubicBezTo>
                  <a:pt x="19988" y="11082"/>
                  <a:pt x="19987" y="11080"/>
                  <a:pt x="19987" y="11080"/>
                </a:cubicBezTo>
                <a:cubicBezTo>
                  <a:pt x="19984" y="11095"/>
                  <a:pt x="19982" y="11134"/>
                  <a:pt x="19981" y="11204"/>
                </a:cubicBezTo>
                <a:cubicBezTo>
                  <a:pt x="19979" y="11308"/>
                  <a:pt x="19987" y="11364"/>
                  <a:pt x="20000" y="11390"/>
                </a:cubicBezTo>
                <a:cubicBezTo>
                  <a:pt x="20001" y="11390"/>
                  <a:pt x="20002" y="11389"/>
                  <a:pt x="20003" y="11390"/>
                </a:cubicBezTo>
                <a:cubicBezTo>
                  <a:pt x="20026" y="11396"/>
                  <a:pt x="20053" y="11361"/>
                  <a:pt x="20085" y="11278"/>
                </a:cubicBezTo>
                <a:cubicBezTo>
                  <a:pt x="20107" y="11216"/>
                  <a:pt x="20140" y="11180"/>
                  <a:pt x="20163" y="11188"/>
                </a:cubicBezTo>
                <a:cubicBezTo>
                  <a:pt x="20166" y="11188"/>
                  <a:pt x="20169" y="11189"/>
                  <a:pt x="20172" y="11191"/>
                </a:cubicBezTo>
                <a:cubicBezTo>
                  <a:pt x="20188" y="11202"/>
                  <a:pt x="20199" y="11185"/>
                  <a:pt x="20204" y="11157"/>
                </a:cubicBezTo>
                <a:cubicBezTo>
                  <a:pt x="20199" y="11099"/>
                  <a:pt x="20190" y="11056"/>
                  <a:pt x="20175" y="11044"/>
                </a:cubicBezTo>
                <a:close/>
                <a:moveTo>
                  <a:pt x="21150" y="11048"/>
                </a:moveTo>
                <a:cubicBezTo>
                  <a:pt x="21093" y="11036"/>
                  <a:pt x="21063" y="11058"/>
                  <a:pt x="21057" y="11105"/>
                </a:cubicBezTo>
                <a:cubicBezTo>
                  <a:pt x="21070" y="11109"/>
                  <a:pt x="21092" y="11101"/>
                  <a:pt x="21116" y="11080"/>
                </a:cubicBezTo>
                <a:cubicBezTo>
                  <a:pt x="21135" y="11062"/>
                  <a:pt x="21150" y="11055"/>
                  <a:pt x="21163" y="11054"/>
                </a:cubicBezTo>
                <a:cubicBezTo>
                  <a:pt x="21158" y="11053"/>
                  <a:pt x="21155" y="11049"/>
                  <a:pt x="21150" y="11048"/>
                </a:cubicBezTo>
                <a:close/>
                <a:moveTo>
                  <a:pt x="21168" y="11055"/>
                </a:moveTo>
                <a:cubicBezTo>
                  <a:pt x="21178" y="11056"/>
                  <a:pt x="21188" y="11061"/>
                  <a:pt x="21197" y="11075"/>
                </a:cubicBezTo>
                <a:cubicBezTo>
                  <a:pt x="21238" y="11133"/>
                  <a:pt x="21208" y="11186"/>
                  <a:pt x="21119" y="11214"/>
                </a:cubicBezTo>
                <a:cubicBezTo>
                  <a:pt x="21077" y="11227"/>
                  <a:pt x="21049" y="11243"/>
                  <a:pt x="21034" y="11267"/>
                </a:cubicBezTo>
                <a:cubicBezTo>
                  <a:pt x="21032" y="11279"/>
                  <a:pt x="21033" y="11294"/>
                  <a:pt x="21030" y="11304"/>
                </a:cubicBezTo>
                <a:cubicBezTo>
                  <a:pt x="21026" y="11319"/>
                  <a:pt x="21025" y="11330"/>
                  <a:pt x="21025" y="11341"/>
                </a:cubicBezTo>
                <a:cubicBezTo>
                  <a:pt x="21026" y="11347"/>
                  <a:pt x="21026" y="11353"/>
                  <a:pt x="21027" y="11359"/>
                </a:cubicBezTo>
                <a:cubicBezTo>
                  <a:pt x="21028" y="11361"/>
                  <a:pt x="21029" y="11362"/>
                  <a:pt x="21029" y="11363"/>
                </a:cubicBezTo>
                <a:cubicBezTo>
                  <a:pt x="21032" y="11372"/>
                  <a:pt x="21042" y="11377"/>
                  <a:pt x="21049" y="11384"/>
                </a:cubicBezTo>
                <a:cubicBezTo>
                  <a:pt x="21067" y="11395"/>
                  <a:pt x="21091" y="11401"/>
                  <a:pt x="21137" y="11401"/>
                </a:cubicBezTo>
                <a:cubicBezTo>
                  <a:pt x="21258" y="11401"/>
                  <a:pt x="21271" y="11384"/>
                  <a:pt x="21259" y="11234"/>
                </a:cubicBezTo>
                <a:cubicBezTo>
                  <a:pt x="21250" y="11126"/>
                  <a:pt x="21223" y="11075"/>
                  <a:pt x="21168" y="11055"/>
                </a:cubicBezTo>
                <a:close/>
                <a:moveTo>
                  <a:pt x="19554" y="11060"/>
                </a:moveTo>
                <a:cubicBezTo>
                  <a:pt x="19546" y="11068"/>
                  <a:pt x="19546" y="11065"/>
                  <a:pt x="19532" y="11081"/>
                </a:cubicBezTo>
                <a:cubicBezTo>
                  <a:pt x="19516" y="11099"/>
                  <a:pt x="19504" y="11102"/>
                  <a:pt x="19491" y="11109"/>
                </a:cubicBezTo>
                <a:lnTo>
                  <a:pt x="19443" y="11174"/>
                </a:lnTo>
                <a:lnTo>
                  <a:pt x="19428" y="11099"/>
                </a:lnTo>
                <a:cubicBezTo>
                  <a:pt x="19424" y="11094"/>
                  <a:pt x="19419" y="11090"/>
                  <a:pt x="19415" y="11083"/>
                </a:cubicBezTo>
                <a:cubicBezTo>
                  <a:pt x="19410" y="11076"/>
                  <a:pt x="19406" y="11075"/>
                  <a:pt x="19402" y="11071"/>
                </a:cubicBezTo>
                <a:cubicBezTo>
                  <a:pt x="19390" y="11076"/>
                  <a:pt x="19385" y="11082"/>
                  <a:pt x="19375" y="11087"/>
                </a:cubicBezTo>
                <a:cubicBezTo>
                  <a:pt x="19373" y="11097"/>
                  <a:pt x="19373" y="11126"/>
                  <a:pt x="19371" y="11142"/>
                </a:cubicBezTo>
                <a:cubicBezTo>
                  <a:pt x="19370" y="11165"/>
                  <a:pt x="19368" y="11185"/>
                  <a:pt x="19368" y="11214"/>
                </a:cubicBezTo>
                <a:cubicBezTo>
                  <a:pt x="19368" y="11256"/>
                  <a:pt x="19370" y="11287"/>
                  <a:pt x="19373" y="11317"/>
                </a:cubicBezTo>
                <a:cubicBezTo>
                  <a:pt x="19374" y="11323"/>
                  <a:pt x="19374" y="11337"/>
                  <a:pt x="19375" y="11342"/>
                </a:cubicBezTo>
                <a:cubicBezTo>
                  <a:pt x="19375" y="11348"/>
                  <a:pt x="19376" y="11349"/>
                  <a:pt x="19377" y="11354"/>
                </a:cubicBezTo>
                <a:cubicBezTo>
                  <a:pt x="19388" y="11364"/>
                  <a:pt x="19399" y="11367"/>
                  <a:pt x="19415" y="11353"/>
                </a:cubicBezTo>
                <a:cubicBezTo>
                  <a:pt x="19416" y="11351"/>
                  <a:pt x="19418" y="11351"/>
                  <a:pt x="19419" y="11350"/>
                </a:cubicBezTo>
                <a:cubicBezTo>
                  <a:pt x="19421" y="11347"/>
                  <a:pt x="19423" y="11347"/>
                  <a:pt x="19425" y="11345"/>
                </a:cubicBezTo>
                <a:cubicBezTo>
                  <a:pt x="19426" y="11340"/>
                  <a:pt x="19426" y="11339"/>
                  <a:pt x="19427" y="11334"/>
                </a:cubicBezTo>
                <a:lnTo>
                  <a:pt x="19443" y="11253"/>
                </a:lnTo>
                <a:lnTo>
                  <a:pt x="19486" y="11312"/>
                </a:lnTo>
                <a:cubicBezTo>
                  <a:pt x="19496" y="11314"/>
                  <a:pt x="19504" y="11320"/>
                  <a:pt x="19512" y="11336"/>
                </a:cubicBezTo>
                <a:cubicBezTo>
                  <a:pt x="19513" y="11341"/>
                  <a:pt x="19517" y="11344"/>
                  <a:pt x="19520" y="11348"/>
                </a:cubicBezTo>
                <a:cubicBezTo>
                  <a:pt x="19524" y="11353"/>
                  <a:pt x="19527" y="11351"/>
                  <a:pt x="19532" y="11356"/>
                </a:cubicBezTo>
                <a:cubicBezTo>
                  <a:pt x="19557" y="11383"/>
                  <a:pt x="19565" y="11392"/>
                  <a:pt x="19569" y="11394"/>
                </a:cubicBezTo>
                <a:cubicBezTo>
                  <a:pt x="19571" y="11394"/>
                  <a:pt x="19573" y="11396"/>
                  <a:pt x="19574" y="11396"/>
                </a:cubicBezTo>
                <a:cubicBezTo>
                  <a:pt x="19574" y="11390"/>
                  <a:pt x="19564" y="11369"/>
                  <a:pt x="19540" y="11325"/>
                </a:cubicBezTo>
                <a:cubicBezTo>
                  <a:pt x="19518" y="11283"/>
                  <a:pt x="19508" y="11253"/>
                  <a:pt x="19507" y="11224"/>
                </a:cubicBezTo>
                <a:lnTo>
                  <a:pt x="19489" y="11191"/>
                </a:lnTo>
                <a:lnTo>
                  <a:pt x="19540" y="11114"/>
                </a:lnTo>
                <a:cubicBezTo>
                  <a:pt x="19540" y="11113"/>
                  <a:pt x="19540" y="11113"/>
                  <a:pt x="19540" y="11113"/>
                </a:cubicBezTo>
                <a:cubicBezTo>
                  <a:pt x="19553" y="11090"/>
                  <a:pt x="19551" y="11088"/>
                  <a:pt x="19557" y="11076"/>
                </a:cubicBezTo>
                <a:cubicBezTo>
                  <a:pt x="19558" y="11069"/>
                  <a:pt x="19558" y="11064"/>
                  <a:pt x="19554" y="11060"/>
                </a:cubicBezTo>
                <a:close/>
                <a:moveTo>
                  <a:pt x="20699" y="11069"/>
                </a:moveTo>
                <a:cubicBezTo>
                  <a:pt x="20695" y="11085"/>
                  <a:pt x="20692" y="11131"/>
                  <a:pt x="20692" y="11214"/>
                </a:cubicBezTo>
                <a:cubicBezTo>
                  <a:pt x="20692" y="11313"/>
                  <a:pt x="20695" y="11361"/>
                  <a:pt x="20701" y="11364"/>
                </a:cubicBezTo>
                <a:cubicBezTo>
                  <a:pt x="20703" y="11361"/>
                  <a:pt x="20706" y="11354"/>
                  <a:pt x="20709" y="11350"/>
                </a:cubicBezTo>
                <a:cubicBezTo>
                  <a:pt x="20709" y="11346"/>
                  <a:pt x="20710" y="11346"/>
                  <a:pt x="20711" y="11341"/>
                </a:cubicBezTo>
                <a:cubicBezTo>
                  <a:pt x="20714" y="11326"/>
                  <a:pt x="20720" y="11321"/>
                  <a:pt x="20724" y="11311"/>
                </a:cubicBezTo>
                <a:cubicBezTo>
                  <a:pt x="20747" y="11244"/>
                  <a:pt x="20748" y="11180"/>
                  <a:pt x="20720" y="11113"/>
                </a:cubicBezTo>
                <a:cubicBezTo>
                  <a:pt x="20712" y="11091"/>
                  <a:pt x="20705" y="11076"/>
                  <a:pt x="20699" y="11069"/>
                </a:cubicBezTo>
                <a:close/>
                <a:moveTo>
                  <a:pt x="20903" y="11070"/>
                </a:moveTo>
                <a:cubicBezTo>
                  <a:pt x="20897" y="11082"/>
                  <a:pt x="20895" y="11083"/>
                  <a:pt x="20885" y="11108"/>
                </a:cubicBezTo>
                <a:cubicBezTo>
                  <a:pt x="20866" y="11154"/>
                  <a:pt x="20860" y="11220"/>
                  <a:pt x="20867" y="11273"/>
                </a:cubicBezTo>
                <a:cubicBezTo>
                  <a:pt x="20867" y="11275"/>
                  <a:pt x="20867" y="11278"/>
                  <a:pt x="20868" y="11280"/>
                </a:cubicBezTo>
                <a:cubicBezTo>
                  <a:pt x="20878" y="11294"/>
                  <a:pt x="20887" y="11311"/>
                  <a:pt x="20893" y="11341"/>
                </a:cubicBezTo>
                <a:cubicBezTo>
                  <a:pt x="20895" y="11352"/>
                  <a:pt x="20898" y="11357"/>
                  <a:pt x="20900" y="11361"/>
                </a:cubicBezTo>
                <a:cubicBezTo>
                  <a:pt x="20901" y="11362"/>
                  <a:pt x="20900" y="11365"/>
                  <a:pt x="20902" y="11367"/>
                </a:cubicBezTo>
                <a:cubicBezTo>
                  <a:pt x="20908" y="11369"/>
                  <a:pt x="20912" y="11319"/>
                  <a:pt x="20912" y="11214"/>
                </a:cubicBezTo>
                <a:cubicBezTo>
                  <a:pt x="20912" y="11141"/>
                  <a:pt x="20910" y="11094"/>
                  <a:pt x="20907" y="11072"/>
                </a:cubicBezTo>
                <a:cubicBezTo>
                  <a:pt x="20906" y="11072"/>
                  <a:pt x="20904" y="11070"/>
                  <a:pt x="20903" y="1107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4" name="учебное пособие, разработанное индивидуально для каждого обучающегося, содержащее в себе  набор заданий по разным учебным навыкам."/>
          <p:cNvSpPr txBox="1"/>
          <p:nvPr/>
        </p:nvSpPr>
        <p:spPr>
          <a:xfrm>
            <a:off x="8206825" y="4674460"/>
            <a:ext cx="4889998" cy="22690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67733" tIns="67733" rIns="67733" bIns="67733" anchor="ctr">
            <a:spAutoFit/>
          </a:bodyPr>
          <a:lstStyle>
            <a:lvl1pPr algn="l" defTabSz="609600">
              <a:tabLst>
                <a:tab pos="584200" algn="l"/>
                <a:tab pos="1181100" algn="l"/>
                <a:tab pos="1790700" algn="l"/>
                <a:tab pos="2387600" algn="l"/>
                <a:tab pos="2997200" algn="l"/>
                <a:tab pos="3581400" algn="l"/>
                <a:tab pos="4178300" algn="l"/>
                <a:tab pos="4787900" algn="l"/>
                <a:tab pos="5384800" algn="l"/>
                <a:tab pos="5994400" algn="l"/>
                <a:tab pos="6578600" algn="l"/>
                <a:tab pos="7175500" algn="l"/>
                <a:tab pos="7785100" algn="l"/>
                <a:tab pos="8382000" algn="l"/>
                <a:tab pos="8991600" algn="l"/>
                <a:tab pos="9575800" algn="l"/>
                <a:tab pos="10172700" algn="l"/>
                <a:tab pos="10782300" algn="l"/>
                <a:tab pos="11379200" algn="l"/>
                <a:tab pos="11899900" algn="l"/>
              </a:tabLst>
              <a:defRPr sz="30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99% успеха работы Ресурсного класса - это эффективная команда 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Изображение" descr="Изображение"/>
          <p:cNvPicPr>
            <a:picLocks noChangeAspect="1"/>
          </p:cNvPicPr>
          <p:nvPr/>
        </p:nvPicPr>
        <p:blipFill>
          <a:blip r:embed="rId2">
            <a:extLst/>
          </a:blip>
          <a:srcRect t="11616" r="2695" b="6970"/>
          <a:stretch>
            <a:fillRect/>
          </a:stretch>
        </p:blipFill>
        <p:spPr>
          <a:xfrm>
            <a:off x="-91283" y="6547"/>
            <a:ext cx="24566457" cy="13702981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Фигура"/>
          <p:cNvSpPr/>
          <p:nvPr/>
        </p:nvSpPr>
        <p:spPr>
          <a:xfrm>
            <a:off x="10284887" y="6371123"/>
            <a:ext cx="4964277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38" name="Фигура"/>
          <p:cNvSpPr/>
          <p:nvPr/>
        </p:nvSpPr>
        <p:spPr>
          <a:xfrm>
            <a:off x="17644349" y="2081745"/>
            <a:ext cx="4964278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000"/>
            </a:srgbClr>
          </a:solidFill>
          <a:ln w="50800">
            <a:solidFill>
              <a:srgbClr val="DDDDDD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39" name="Фигура"/>
          <p:cNvSpPr/>
          <p:nvPr/>
        </p:nvSpPr>
        <p:spPr>
          <a:xfrm>
            <a:off x="17644349" y="6371123"/>
            <a:ext cx="4964278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40" name="Фигура"/>
          <p:cNvSpPr/>
          <p:nvPr/>
        </p:nvSpPr>
        <p:spPr>
          <a:xfrm>
            <a:off x="10284887" y="2081745"/>
            <a:ext cx="4964277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41" name="Фигура"/>
          <p:cNvSpPr/>
          <p:nvPr/>
        </p:nvSpPr>
        <p:spPr>
          <a:xfrm>
            <a:off x="13965947" y="4219295"/>
            <a:ext cx="4964278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42" name="Фигура"/>
          <p:cNvSpPr/>
          <p:nvPr/>
        </p:nvSpPr>
        <p:spPr>
          <a:xfrm>
            <a:off x="13964681" y="-57631"/>
            <a:ext cx="4964277" cy="4289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43" name="Фигура"/>
          <p:cNvSpPr/>
          <p:nvPr/>
        </p:nvSpPr>
        <p:spPr>
          <a:xfrm>
            <a:off x="13964681" y="8472282"/>
            <a:ext cx="4964277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44" name="Фигура"/>
          <p:cNvSpPr/>
          <p:nvPr/>
        </p:nvSpPr>
        <p:spPr>
          <a:xfrm>
            <a:off x="6593307" y="4207307"/>
            <a:ext cx="4964277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45" name="Фигура"/>
          <p:cNvSpPr/>
          <p:nvPr/>
        </p:nvSpPr>
        <p:spPr>
          <a:xfrm>
            <a:off x="21365401" y="-52145"/>
            <a:ext cx="4964278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46" name="Фигура"/>
          <p:cNvSpPr/>
          <p:nvPr/>
        </p:nvSpPr>
        <p:spPr>
          <a:xfrm>
            <a:off x="21365401" y="4207307"/>
            <a:ext cx="4964278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47" name="soft…"/>
          <p:cNvSpPr txBox="1"/>
          <p:nvPr/>
        </p:nvSpPr>
        <p:spPr>
          <a:xfrm>
            <a:off x="17214421" y="3556335"/>
            <a:ext cx="6057913" cy="1646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5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Ресурсный </a:t>
            </a:r>
          </a:p>
          <a:p>
            <a:pPr>
              <a:defRPr sz="6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pPr>
            <a:r>
              <a:t>класс</a:t>
            </a:r>
          </a:p>
        </p:txBody>
      </p:sp>
      <p:sp>
        <p:nvSpPr>
          <p:cNvPr id="248" name="команда"/>
          <p:cNvSpPr txBox="1"/>
          <p:nvPr/>
        </p:nvSpPr>
        <p:spPr>
          <a:xfrm>
            <a:off x="11094253" y="4752578"/>
            <a:ext cx="3345419" cy="1097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обучающихся с РАС </a:t>
            </a:r>
          </a:p>
        </p:txBody>
      </p:sp>
      <p:sp>
        <p:nvSpPr>
          <p:cNvPr id="249" name="команда"/>
          <p:cNvSpPr txBox="1"/>
          <p:nvPr/>
        </p:nvSpPr>
        <p:spPr>
          <a:xfrm>
            <a:off x="10152165" y="2317681"/>
            <a:ext cx="4961191" cy="278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10</a:t>
            </a:r>
          </a:p>
        </p:txBody>
      </p:sp>
      <p:sp>
        <p:nvSpPr>
          <p:cNvPr id="250" name="команда"/>
          <p:cNvSpPr txBox="1"/>
          <p:nvPr/>
        </p:nvSpPr>
        <p:spPr>
          <a:xfrm>
            <a:off x="13935037" y="4553696"/>
            <a:ext cx="4961190" cy="278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12</a:t>
            </a:r>
          </a:p>
        </p:txBody>
      </p:sp>
      <p:sp>
        <p:nvSpPr>
          <p:cNvPr id="251" name="команда"/>
          <p:cNvSpPr txBox="1"/>
          <p:nvPr/>
        </p:nvSpPr>
        <p:spPr>
          <a:xfrm>
            <a:off x="14804084" y="7025600"/>
            <a:ext cx="3345418" cy="5516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специалистов </a:t>
            </a:r>
          </a:p>
        </p:txBody>
      </p:sp>
      <p:sp>
        <p:nvSpPr>
          <p:cNvPr id="252" name="команда"/>
          <p:cNvSpPr txBox="1"/>
          <p:nvPr/>
        </p:nvSpPr>
        <p:spPr>
          <a:xfrm>
            <a:off x="6625911" y="4387818"/>
            <a:ext cx="4961191" cy="278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2</a:t>
            </a:r>
          </a:p>
        </p:txBody>
      </p:sp>
      <p:sp>
        <p:nvSpPr>
          <p:cNvPr id="253" name="команда"/>
          <p:cNvSpPr txBox="1"/>
          <p:nvPr/>
        </p:nvSpPr>
        <p:spPr>
          <a:xfrm>
            <a:off x="7436842" y="6752550"/>
            <a:ext cx="3345419" cy="1097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инклюзивне мастерские </a:t>
            </a:r>
          </a:p>
        </p:txBody>
      </p:sp>
      <p:sp>
        <p:nvSpPr>
          <p:cNvPr id="254" name="команда"/>
          <p:cNvSpPr txBox="1"/>
          <p:nvPr/>
        </p:nvSpPr>
        <p:spPr>
          <a:xfrm>
            <a:off x="13740611" y="8425477"/>
            <a:ext cx="4961191" cy="278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15000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2 </a:t>
            </a:r>
          </a:p>
        </p:txBody>
      </p:sp>
      <p:sp>
        <p:nvSpPr>
          <p:cNvPr id="255" name="команда"/>
          <p:cNvSpPr txBox="1"/>
          <p:nvPr/>
        </p:nvSpPr>
        <p:spPr>
          <a:xfrm>
            <a:off x="14368206" y="10823525"/>
            <a:ext cx="4159634" cy="10977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оборудованных кабинета </a:t>
            </a:r>
          </a:p>
        </p:txBody>
      </p:sp>
      <p:pic>
        <p:nvPicPr>
          <p:cNvPr id="256" name="Рисунок 5" descr="Рисунок 5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815716" y="963827"/>
            <a:ext cx="3965001" cy="3172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WhatsApp Image 2024-03-20 at 15.40.29.jpeg" descr="WhatsApp Image 2024-03-20 at 15.40.29.jpeg"/>
          <p:cNvPicPr>
            <a:picLocks noChangeAspect="1"/>
          </p:cNvPicPr>
          <p:nvPr/>
        </p:nvPicPr>
        <p:blipFill>
          <a:blip r:embed="rId2">
            <a:extLst/>
          </a:blip>
          <a:srcRect t="12670" b="12670"/>
          <a:stretch>
            <a:fillRect/>
          </a:stretch>
        </p:blipFill>
        <p:spPr>
          <a:xfrm>
            <a:off x="-170365" y="-3958"/>
            <a:ext cx="24509246" cy="13723916"/>
          </a:xfrm>
          <a:prstGeom prst="rect">
            <a:avLst/>
          </a:prstGeom>
          <a:ln w="12700">
            <a:miter lim="400000"/>
          </a:ln>
        </p:spPr>
      </p:pic>
      <p:sp>
        <p:nvSpPr>
          <p:cNvPr id="259" name="Фигура"/>
          <p:cNvSpPr/>
          <p:nvPr/>
        </p:nvSpPr>
        <p:spPr>
          <a:xfrm flipH="1">
            <a:off x="9602055" y="6234028"/>
            <a:ext cx="4964278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0" name="Фигура"/>
          <p:cNvSpPr/>
          <p:nvPr/>
        </p:nvSpPr>
        <p:spPr>
          <a:xfrm flipH="1">
            <a:off x="2242593" y="1944649"/>
            <a:ext cx="4964278" cy="4289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806"/>
            </a:srgbClr>
          </a:solidFill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1" name="Фигура"/>
          <p:cNvSpPr/>
          <p:nvPr/>
        </p:nvSpPr>
        <p:spPr>
          <a:xfrm flipH="1">
            <a:off x="2242593" y="6234028"/>
            <a:ext cx="4964278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2" name="Фигура"/>
          <p:cNvSpPr/>
          <p:nvPr/>
        </p:nvSpPr>
        <p:spPr>
          <a:xfrm flipH="1">
            <a:off x="9602055" y="1944649"/>
            <a:ext cx="4964278" cy="428941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3" name="Фигура"/>
          <p:cNvSpPr/>
          <p:nvPr/>
        </p:nvSpPr>
        <p:spPr>
          <a:xfrm flipH="1">
            <a:off x="5920996" y="4082200"/>
            <a:ext cx="4964277" cy="4289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4" name="Фигура"/>
          <p:cNvSpPr/>
          <p:nvPr/>
        </p:nvSpPr>
        <p:spPr>
          <a:xfrm flipH="1">
            <a:off x="5922262" y="-194727"/>
            <a:ext cx="4964277" cy="4289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5" name="Фигура"/>
          <p:cNvSpPr/>
          <p:nvPr/>
        </p:nvSpPr>
        <p:spPr>
          <a:xfrm flipH="1">
            <a:off x="5922262" y="8335185"/>
            <a:ext cx="4964277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6" name="Фигура"/>
          <p:cNvSpPr/>
          <p:nvPr/>
        </p:nvSpPr>
        <p:spPr>
          <a:xfrm flipH="1">
            <a:off x="13293636" y="4070213"/>
            <a:ext cx="4964278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7" name="Фигура"/>
          <p:cNvSpPr/>
          <p:nvPr/>
        </p:nvSpPr>
        <p:spPr>
          <a:xfrm flipH="1">
            <a:off x="-1478457" y="-189240"/>
            <a:ext cx="4964277" cy="42894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8" name="Фигура"/>
          <p:cNvSpPr/>
          <p:nvPr/>
        </p:nvSpPr>
        <p:spPr>
          <a:xfrm flipH="1">
            <a:off x="-1478457" y="4070212"/>
            <a:ext cx="4964277" cy="42894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  <a:ln w="508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69" name="Примеры методик и практик"/>
          <p:cNvSpPr txBox="1"/>
          <p:nvPr/>
        </p:nvSpPr>
        <p:spPr>
          <a:xfrm>
            <a:off x="2663862" y="3863411"/>
            <a:ext cx="4121867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0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Инклюзивная культура </a:t>
            </a:r>
          </a:p>
        </p:txBody>
      </p:sp>
      <p:sp>
        <p:nvSpPr>
          <p:cNvPr id="270" name="Примеры методик и практик"/>
          <p:cNvSpPr txBox="1"/>
          <p:nvPr/>
        </p:nvSpPr>
        <p:spPr>
          <a:xfrm>
            <a:off x="5891478" y="1213399"/>
            <a:ext cx="5023439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0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Мероприятия </a:t>
            </a:r>
          </a:p>
          <a:p>
            <a:pPr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для педагогического состава </a:t>
            </a:r>
          </a:p>
        </p:txBody>
      </p:sp>
      <p:sp>
        <p:nvSpPr>
          <p:cNvPr id="271" name="Примеры методик и практик"/>
          <p:cNvSpPr txBox="1"/>
          <p:nvPr/>
        </p:nvSpPr>
        <p:spPr>
          <a:xfrm>
            <a:off x="9680280" y="3562326"/>
            <a:ext cx="5023440" cy="105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0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Мероприятия </a:t>
            </a:r>
          </a:p>
          <a:p>
            <a:pPr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для родителей</a:t>
            </a:r>
          </a:p>
        </p:txBody>
      </p:sp>
      <p:sp>
        <p:nvSpPr>
          <p:cNvPr id="272" name="Примеры методик и практик"/>
          <p:cNvSpPr txBox="1"/>
          <p:nvPr/>
        </p:nvSpPr>
        <p:spPr>
          <a:xfrm>
            <a:off x="2213076" y="7851704"/>
            <a:ext cx="5023439" cy="105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0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Мероприятия </a:t>
            </a:r>
          </a:p>
          <a:p>
            <a:pPr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для обучающихся </a:t>
            </a:r>
          </a:p>
        </p:txBody>
      </p:sp>
      <p:sp>
        <p:nvSpPr>
          <p:cNvPr id="273" name="Примеры методик и практик"/>
          <p:cNvSpPr txBox="1"/>
          <p:nvPr/>
        </p:nvSpPr>
        <p:spPr>
          <a:xfrm>
            <a:off x="9680280" y="7408216"/>
            <a:ext cx="5023440" cy="1473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>
              <a:defRPr sz="3000"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Мероприятия </a:t>
            </a:r>
          </a:p>
          <a:p>
            <a:pPr>
              <a:defRPr cap="all">
                <a:solidFill>
                  <a:srgbClr val="FFFFFF"/>
                </a:solidFill>
                <a:latin typeface="Arial Black"/>
                <a:ea typeface="Arial Black"/>
                <a:cs typeface="Arial Black"/>
                <a:sym typeface="Arial Black"/>
              </a:defRPr>
            </a:pPr>
            <a:r>
              <a:t>для сотрудников Ресурного класса</a:t>
            </a:r>
          </a:p>
        </p:txBody>
      </p:sp>
      <p:pic>
        <p:nvPicPr>
          <p:cNvPr id="274" name="Рисунок 5" descr="Рисунок 5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8590236" y="586982"/>
            <a:ext cx="3965002" cy="3172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IMG_0908.PNG" descr="IMG_0908.PNG"/>
          <p:cNvPicPr>
            <a:picLocks noChangeAspect="1"/>
          </p:cNvPicPr>
          <p:nvPr/>
        </p:nvPicPr>
        <p:blipFill>
          <a:blip r:embed="rId2">
            <a:extLst/>
          </a:blip>
          <a:srcRect t="7905" b="7905"/>
          <a:stretch>
            <a:fillRect/>
          </a:stretch>
        </p:blipFill>
        <p:spPr>
          <a:xfrm>
            <a:off x="-27525" y="3943"/>
            <a:ext cx="24439049" cy="13708113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Изображение" descr="Изображение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35303" y="11523316"/>
            <a:ext cx="1334711" cy="1334711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Изображение" descr="Изображение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247174" y="11504861"/>
            <a:ext cx="1334710" cy="1334711"/>
          </a:xfrm>
          <a:prstGeom prst="rect">
            <a:avLst/>
          </a:prstGeom>
          <a:ln w="12700">
            <a:miter lim="400000"/>
          </a:ln>
        </p:spPr>
      </p:pic>
      <p:sp>
        <p:nvSpPr>
          <p:cNvPr id="279" name="Контакты МАОУ Школа №126…"/>
          <p:cNvSpPr txBox="1"/>
          <p:nvPr/>
        </p:nvSpPr>
        <p:spPr>
          <a:xfrm>
            <a:off x="574463" y="10683387"/>
            <a:ext cx="3391752" cy="7471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defTabSz="914400">
              <a:lnSpc>
                <a:spcPct val="90000"/>
              </a:lnSpc>
              <a:spcBef>
                <a:spcPts val="1000"/>
              </a:spcBef>
              <a:defRPr sz="2000" b="1">
                <a:solidFill>
                  <a:srgbClr val="FFFFFF"/>
                </a:solidFill>
                <a:latin typeface="Carlito"/>
                <a:ea typeface="Carlito"/>
                <a:cs typeface="Carlito"/>
                <a:sym typeface="Carlito"/>
              </a:defRPr>
            </a:pPr>
            <a:r>
              <a:t>Контакты МАОУ Школа №126</a:t>
            </a:r>
          </a:p>
          <a:p>
            <a:pPr defTabSz="914400">
              <a:lnSpc>
                <a:spcPct val="90000"/>
              </a:lnSpc>
              <a:spcBef>
                <a:spcPts val="1000"/>
              </a:spcBef>
              <a:defRPr sz="2000">
                <a:solidFill>
                  <a:srgbClr val="FFFFFF"/>
                </a:solidFill>
                <a:latin typeface="Calibri Light"/>
                <a:ea typeface="Calibri Light"/>
                <a:cs typeface="Calibri Light"/>
                <a:sym typeface="Calibri Light"/>
              </a:defRPr>
            </a:pPr>
            <a:r>
              <a:t>E-mail:  126_schol@mail.ru</a:t>
            </a:r>
          </a:p>
        </p:txBody>
      </p:sp>
      <p:pic>
        <p:nvPicPr>
          <p:cNvPr id="280" name="Изображение" descr="Изображение"/>
          <p:cNvPicPr>
            <a:picLocks noChangeAspect="1"/>
          </p:cNvPicPr>
          <p:nvPr/>
        </p:nvPicPr>
        <p:blipFill>
          <a:blip r:embed="rId5" cstate="print">
            <a:extLst/>
          </a:blip>
          <a:srcRect l="17309" t="14565" r="17292" b="14708"/>
          <a:stretch>
            <a:fillRect/>
          </a:stretch>
        </p:blipFill>
        <p:spPr>
          <a:xfrm>
            <a:off x="1091020" y="12950848"/>
            <a:ext cx="623277" cy="6058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47" h="21557" extrusionOk="0">
                <a:moveTo>
                  <a:pt x="10851" y="1"/>
                </a:moveTo>
                <a:cubicBezTo>
                  <a:pt x="10655" y="-4"/>
                  <a:pt x="10464" y="9"/>
                  <a:pt x="10269" y="15"/>
                </a:cubicBezTo>
                <a:cubicBezTo>
                  <a:pt x="7537" y="95"/>
                  <a:pt x="4929" y="1237"/>
                  <a:pt x="2990" y="3263"/>
                </a:cubicBezTo>
                <a:cubicBezTo>
                  <a:pt x="1516" y="4802"/>
                  <a:pt x="557" y="6683"/>
                  <a:pt x="149" y="8854"/>
                </a:cubicBezTo>
                <a:cubicBezTo>
                  <a:pt x="51" y="9375"/>
                  <a:pt x="4" y="10066"/>
                  <a:pt x="0" y="10747"/>
                </a:cubicBezTo>
                <a:cubicBezTo>
                  <a:pt x="-5" y="11427"/>
                  <a:pt x="31" y="12109"/>
                  <a:pt x="122" y="12610"/>
                </a:cubicBezTo>
                <a:cubicBezTo>
                  <a:pt x="380" y="14049"/>
                  <a:pt x="963" y="15539"/>
                  <a:pt x="1718" y="16719"/>
                </a:cubicBezTo>
                <a:cubicBezTo>
                  <a:pt x="3304" y="19200"/>
                  <a:pt x="6000" y="20988"/>
                  <a:pt x="8848" y="21450"/>
                </a:cubicBezTo>
                <a:cubicBezTo>
                  <a:pt x="9591" y="21570"/>
                  <a:pt x="11406" y="21596"/>
                  <a:pt x="12136" y="21492"/>
                </a:cubicBezTo>
                <a:cubicBezTo>
                  <a:pt x="14665" y="21133"/>
                  <a:pt x="17156" y="19721"/>
                  <a:pt x="18738" y="17764"/>
                </a:cubicBezTo>
                <a:cubicBezTo>
                  <a:pt x="20238" y="15909"/>
                  <a:pt x="21028" y="13951"/>
                  <a:pt x="21214" y="11580"/>
                </a:cubicBezTo>
                <a:cubicBezTo>
                  <a:pt x="21595" y="6699"/>
                  <a:pt x="18629" y="2159"/>
                  <a:pt x="14030" y="566"/>
                </a:cubicBezTo>
                <a:cubicBezTo>
                  <a:pt x="13126" y="253"/>
                  <a:pt x="12511" y="133"/>
                  <a:pt x="11446" y="43"/>
                </a:cubicBezTo>
                <a:cubicBezTo>
                  <a:pt x="11249" y="26"/>
                  <a:pt x="11047" y="7"/>
                  <a:pt x="10851" y="1"/>
                </a:cubicBezTo>
                <a:close/>
                <a:moveTo>
                  <a:pt x="12866" y="1667"/>
                </a:moveTo>
                <a:cubicBezTo>
                  <a:pt x="12923" y="1657"/>
                  <a:pt x="13054" y="1702"/>
                  <a:pt x="13259" y="1766"/>
                </a:cubicBezTo>
                <a:cubicBezTo>
                  <a:pt x="14589" y="2175"/>
                  <a:pt x="15937" y="2953"/>
                  <a:pt x="16871" y="3856"/>
                </a:cubicBezTo>
                <a:cubicBezTo>
                  <a:pt x="17424" y="4392"/>
                  <a:pt x="17777" y="4774"/>
                  <a:pt x="17737" y="4816"/>
                </a:cubicBezTo>
                <a:cubicBezTo>
                  <a:pt x="17692" y="4863"/>
                  <a:pt x="15110" y="4863"/>
                  <a:pt x="15085" y="4816"/>
                </a:cubicBezTo>
                <a:cubicBezTo>
                  <a:pt x="15073" y="4795"/>
                  <a:pt x="14983" y="4645"/>
                  <a:pt x="14896" y="4477"/>
                </a:cubicBezTo>
                <a:cubicBezTo>
                  <a:pt x="14475" y="3670"/>
                  <a:pt x="13813" y="2755"/>
                  <a:pt x="13178" y="2119"/>
                </a:cubicBezTo>
                <a:cubicBezTo>
                  <a:pt x="12877" y="1817"/>
                  <a:pt x="12771" y="1685"/>
                  <a:pt x="12866" y="1667"/>
                </a:cubicBezTo>
                <a:close/>
                <a:moveTo>
                  <a:pt x="7631" y="1893"/>
                </a:moveTo>
                <a:cubicBezTo>
                  <a:pt x="7664" y="1891"/>
                  <a:pt x="7692" y="1896"/>
                  <a:pt x="7725" y="1921"/>
                </a:cubicBezTo>
                <a:cubicBezTo>
                  <a:pt x="7802" y="1980"/>
                  <a:pt x="7804" y="2004"/>
                  <a:pt x="7712" y="2091"/>
                </a:cubicBezTo>
                <a:cubicBezTo>
                  <a:pt x="7657" y="2143"/>
                  <a:pt x="7619" y="2196"/>
                  <a:pt x="7631" y="2218"/>
                </a:cubicBezTo>
                <a:cubicBezTo>
                  <a:pt x="7644" y="2239"/>
                  <a:pt x="7575" y="2312"/>
                  <a:pt x="7482" y="2387"/>
                </a:cubicBezTo>
                <a:cubicBezTo>
                  <a:pt x="7388" y="2462"/>
                  <a:pt x="7319" y="2547"/>
                  <a:pt x="7333" y="2571"/>
                </a:cubicBezTo>
                <a:cubicBezTo>
                  <a:pt x="7347" y="2595"/>
                  <a:pt x="7306" y="2665"/>
                  <a:pt x="7225" y="2726"/>
                </a:cubicBezTo>
                <a:cubicBezTo>
                  <a:pt x="7145" y="2786"/>
                  <a:pt x="7074" y="2857"/>
                  <a:pt x="7089" y="2882"/>
                </a:cubicBezTo>
                <a:cubicBezTo>
                  <a:pt x="7103" y="2906"/>
                  <a:pt x="7077" y="2949"/>
                  <a:pt x="7022" y="2980"/>
                </a:cubicBezTo>
                <a:cubicBezTo>
                  <a:pt x="6967" y="3010"/>
                  <a:pt x="6940" y="3056"/>
                  <a:pt x="6954" y="3079"/>
                </a:cubicBezTo>
                <a:cubicBezTo>
                  <a:pt x="6967" y="3102"/>
                  <a:pt x="6911" y="3176"/>
                  <a:pt x="6846" y="3249"/>
                </a:cubicBezTo>
                <a:cubicBezTo>
                  <a:pt x="6781" y="3323"/>
                  <a:pt x="6746" y="3375"/>
                  <a:pt x="6765" y="3376"/>
                </a:cubicBezTo>
                <a:cubicBezTo>
                  <a:pt x="6784" y="3376"/>
                  <a:pt x="6764" y="3412"/>
                  <a:pt x="6724" y="3446"/>
                </a:cubicBezTo>
                <a:cubicBezTo>
                  <a:pt x="6684" y="3480"/>
                  <a:pt x="6621" y="3568"/>
                  <a:pt x="6589" y="3644"/>
                </a:cubicBezTo>
                <a:cubicBezTo>
                  <a:pt x="6556" y="3721"/>
                  <a:pt x="6510" y="3785"/>
                  <a:pt x="6481" y="3785"/>
                </a:cubicBezTo>
                <a:cubicBezTo>
                  <a:pt x="6452" y="3785"/>
                  <a:pt x="6438" y="3815"/>
                  <a:pt x="6454" y="3842"/>
                </a:cubicBezTo>
                <a:cubicBezTo>
                  <a:pt x="6470" y="3868"/>
                  <a:pt x="6450" y="3930"/>
                  <a:pt x="6399" y="3983"/>
                </a:cubicBezTo>
                <a:cubicBezTo>
                  <a:pt x="6349" y="4036"/>
                  <a:pt x="6295" y="4142"/>
                  <a:pt x="6278" y="4209"/>
                </a:cubicBezTo>
                <a:cubicBezTo>
                  <a:pt x="6262" y="4276"/>
                  <a:pt x="6202" y="4408"/>
                  <a:pt x="6142" y="4505"/>
                </a:cubicBezTo>
                <a:cubicBezTo>
                  <a:pt x="6083" y="4603"/>
                  <a:pt x="6035" y="4703"/>
                  <a:pt x="6034" y="4731"/>
                </a:cubicBezTo>
                <a:cubicBezTo>
                  <a:pt x="6032" y="4789"/>
                  <a:pt x="3653" y="4831"/>
                  <a:pt x="3599" y="4774"/>
                </a:cubicBezTo>
                <a:cubicBezTo>
                  <a:pt x="3562" y="4736"/>
                  <a:pt x="4546" y="3654"/>
                  <a:pt x="4600" y="3672"/>
                </a:cubicBezTo>
                <a:cubicBezTo>
                  <a:pt x="4619" y="3678"/>
                  <a:pt x="4678" y="3614"/>
                  <a:pt x="4735" y="3531"/>
                </a:cubicBezTo>
                <a:cubicBezTo>
                  <a:pt x="4792" y="3447"/>
                  <a:pt x="4863" y="3390"/>
                  <a:pt x="4884" y="3404"/>
                </a:cubicBezTo>
                <a:cubicBezTo>
                  <a:pt x="4906" y="3418"/>
                  <a:pt x="4991" y="3352"/>
                  <a:pt x="5074" y="3263"/>
                </a:cubicBezTo>
                <a:cubicBezTo>
                  <a:pt x="5157" y="3174"/>
                  <a:pt x="5222" y="3132"/>
                  <a:pt x="5222" y="3150"/>
                </a:cubicBezTo>
                <a:cubicBezTo>
                  <a:pt x="5222" y="3168"/>
                  <a:pt x="5287" y="3120"/>
                  <a:pt x="5358" y="3051"/>
                </a:cubicBezTo>
                <a:cubicBezTo>
                  <a:pt x="5429" y="2982"/>
                  <a:pt x="5493" y="2938"/>
                  <a:pt x="5506" y="2952"/>
                </a:cubicBezTo>
                <a:cubicBezTo>
                  <a:pt x="5519" y="2966"/>
                  <a:pt x="5545" y="2950"/>
                  <a:pt x="5574" y="2910"/>
                </a:cubicBezTo>
                <a:cubicBezTo>
                  <a:pt x="5604" y="2870"/>
                  <a:pt x="5669" y="2819"/>
                  <a:pt x="5709" y="2811"/>
                </a:cubicBezTo>
                <a:cubicBezTo>
                  <a:pt x="5749" y="2802"/>
                  <a:pt x="5803" y="2763"/>
                  <a:pt x="5831" y="2726"/>
                </a:cubicBezTo>
                <a:cubicBezTo>
                  <a:pt x="5858" y="2690"/>
                  <a:pt x="5921" y="2663"/>
                  <a:pt x="5966" y="2656"/>
                </a:cubicBezTo>
                <a:cubicBezTo>
                  <a:pt x="6010" y="2649"/>
                  <a:pt x="6087" y="2595"/>
                  <a:pt x="6142" y="2543"/>
                </a:cubicBezTo>
                <a:cubicBezTo>
                  <a:pt x="6196" y="2491"/>
                  <a:pt x="6237" y="2464"/>
                  <a:pt x="6237" y="2486"/>
                </a:cubicBezTo>
                <a:cubicBezTo>
                  <a:pt x="6237" y="2508"/>
                  <a:pt x="6275" y="2495"/>
                  <a:pt x="6318" y="2458"/>
                </a:cubicBezTo>
                <a:cubicBezTo>
                  <a:pt x="6361" y="2421"/>
                  <a:pt x="6452" y="2396"/>
                  <a:pt x="6508" y="2387"/>
                </a:cubicBezTo>
                <a:cubicBezTo>
                  <a:pt x="6564" y="2378"/>
                  <a:pt x="6640" y="2330"/>
                  <a:pt x="6684" y="2288"/>
                </a:cubicBezTo>
                <a:cubicBezTo>
                  <a:pt x="6728" y="2246"/>
                  <a:pt x="6804" y="2201"/>
                  <a:pt x="6859" y="2190"/>
                </a:cubicBezTo>
                <a:cubicBezTo>
                  <a:pt x="6914" y="2179"/>
                  <a:pt x="7020" y="2138"/>
                  <a:pt x="7089" y="2091"/>
                </a:cubicBezTo>
                <a:cubicBezTo>
                  <a:pt x="7157" y="2044"/>
                  <a:pt x="7225" y="2013"/>
                  <a:pt x="7225" y="2034"/>
                </a:cubicBezTo>
                <a:cubicBezTo>
                  <a:pt x="7225" y="2055"/>
                  <a:pt x="7252" y="2054"/>
                  <a:pt x="7292" y="2020"/>
                </a:cubicBezTo>
                <a:cubicBezTo>
                  <a:pt x="7332" y="1985"/>
                  <a:pt x="7360" y="1960"/>
                  <a:pt x="7360" y="1978"/>
                </a:cubicBezTo>
                <a:cubicBezTo>
                  <a:pt x="7360" y="1996"/>
                  <a:pt x="7419" y="1991"/>
                  <a:pt x="7495" y="1950"/>
                </a:cubicBezTo>
                <a:cubicBezTo>
                  <a:pt x="7552" y="1920"/>
                  <a:pt x="7598" y="1895"/>
                  <a:pt x="7631" y="1893"/>
                </a:cubicBezTo>
                <a:close/>
                <a:moveTo>
                  <a:pt x="9728" y="2274"/>
                </a:moveTo>
                <a:cubicBezTo>
                  <a:pt x="9741" y="2288"/>
                  <a:pt x="9741" y="2879"/>
                  <a:pt x="9741" y="3573"/>
                </a:cubicBezTo>
                <a:lnTo>
                  <a:pt x="9741" y="4830"/>
                </a:lnTo>
                <a:lnTo>
                  <a:pt x="8686" y="4844"/>
                </a:lnTo>
                <a:cubicBezTo>
                  <a:pt x="7941" y="4853"/>
                  <a:pt x="7599" y="4841"/>
                  <a:pt x="7576" y="4802"/>
                </a:cubicBezTo>
                <a:cubicBezTo>
                  <a:pt x="7529" y="4723"/>
                  <a:pt x="8129" y="3829"/>
                  <a:pt x="8523" y="3376"/>
                </a:cubicBezTo>
                <a:cubicBezTo>
                  <a:pt x="9019" y="2808"/>
                  <a:pt x="9667" y="2210"/>
                  <a:pt x="9728" y="2274"/>
                </a:cubicBezTo>
                <a:close/>
                <a:moveTo>
                  <a:pt x="11162" y="2288"/>
                </a:moveTo>
                <a:cubicBezTo>
                  <a:pt x="11393" y="2141"/>
                  <a:pt x="13650" y="4620"/>
                  <a:pt x="13462" y="4816"/>
                </a:cubicBezTo>
                <a:cubicBezTo>
                  <a:pt x="13421" y="4859"/>
                  <a:pt x="11189" y="4859"/>
                  <a:pt x="11148" y="4816"/>
                </a:cubicBezTo>
                <a:cubicBezTo>
                  <a:pt x="11091" y="4757"/>
                  <a:pt x="11105" y="2325"/>
                  <a:pt x="11162" y="2288"/>
                </a:cubicBezTo>
                <a:close/>
                <a:moveTo>
                  <a:pt x="12691" y="6228"/>
                </a:moveTo>
                <a:cubicBezTo>
                  <a:pt x="14046" y="6228"/>
                  <a:pt x="14159" y="6241"/>
                  <a:pt x="14233" y="6327"/>
                </a:cubicBezTo>
                <a:cubicBezTo>
                  <a:pt x="14373" y="6488"/>
                  <a:pt x="14698" y="7541"/>
                  <a:pt x="14855" y="8346"/>
                </a:cubicBezTo>
                <a:cubicBezTo>
                  <a:pt x="14969" y="8927"/>
                  <a:pt x="15107" y="9995"/>
                  <a:pt x="15072" y="10055"/>
                </a:cubicBezTo>
                <a:cubicBezTo>
                  <a:pt x="15043" y="10104"/>
                  <a:pt x="11194" y="10103"/>
                  <a:pt x="11148" y="10055"/>
                </a:cubicBezTo>
                <a:cubicBezTo>
                  <a:pt x="11130" y="10036"/>
                  <a:pt x="11108" y="9186"/>
                  <a:pt x="11108" y="8177"/>
                </a:cubicBezTo>
                <a:cubicBezTo>
                  <a:pt x="11108" y="6817"/>
                  <a:pt x="11132" y="6330"/>
                  <a:pt x="11175" y="6285"/>
                </a:cubicBezTo>
                <a:cubicBezTo>
                  <a:pt x="11218" y="6241"/>
                  <a:pt x="11615" y="6228"/>
                  <a:pt x="12691" y="6228"/>
                </a:cubicBezTo>
                <a:close/>
                <a:moveTo>
                  <a:pt x="2449" y="6270"/>
                </a:moveTo>
                <a:lnTo>
                  <a:pt x="3924" y="6299"/>
                </a:lnTo>
                <a:cubicBezTo>
                  <a:pt x="5195" y="6311"/>
                  <a:pt x="5391" y="6317"/>
                  <a:pt x="5385" y="6383"/>
                </a:cubicBezTo>
                <a:cubicBezTo>
                  <a:pt x="5381" y="6425"/>
                  <a:pt x="5305" y="6739"/>
                  <a:pt x="5222" y="7075"/>
                </a:cubicBezTo>
                <a:cubicBezTo>
                  <a:pt x="5031" y="7851"/>
                  <a:pt x="4899" y="8715"/>
                  <a:pt x="4857" y="9363"/>
                </a:cubicBezTo>
                <a:cubicBezTo>
                  <a:pt x="4839" y="9642"/>
                  <a:pt x="4800" y="9893"/>
                  <a:pt x="4776" y="9942"/>
                </a:cubicBezTo>
                <a:cubicBezTo>
                  <a:pt x="4735" y="10024"/>
                  <a:pt x="4603" y="10040"/>
                  <a:pt x="3058" y="10040"/>
                </a:cubicBezTo>
                <a:cubicBezTo>
                  <a:pt x="2138" y="10040"/>
                  <a:pt x="1379" y="10019"/>
                  <a:pt x="1366" y="9998"/>
                </a:cubicBezTo>
                <a:cubicBezTo>
                  <a:pt x="1325" y="9929"/>
                  <a:pt x="1520" y="8809"/>
                  <a:pt x="1664" y="8290"/>
                </a:cubicBezTo>
                <a:cubicBezTo>
                  <a:pt x="1831" y="7688"/>
                  <a:pt x="2015" y="7219"/>
                  <a:pt x="2273" y="6680"/>
                </a:cubicBezTo>
                <a:lnTo>
                  <a:pt x="2449" y="6270"/>
                </a:lnTo>
                <a:close/>
                <a:moveTo>
                  <a:pt x="17250" y="6270"/>
                </a:moveTo>
                <a:cubicBezTo>
                  <a:pt x="18592" y="6270"/>
                  <a:pt x="18735" y="6287"/>
                  <a:pt x="18806" y="6369"/>
                </a:cubicBezTo>
                <a:cubicBezTo>
                  <a:pt x="18917" y="6496"/>
                  <a:pt x="19255" y="7288"/>
                  <a:pt x="19442" y="7852"/>
                </a:cubicBezTo>
                <a:cubicBezTo>
                  <a:pt x="19650" y="8478"/>
                  <a:pt x="19812" y="9301"/>
                  <a:pt x="19821" y="9730"/>
                </a:cubicBezTo>
                <a:lnTo>
                  <a:pt x="19834" y="10069"/>
                </a:lnTo>
                <a:lnTo>
                  <a:pt x="18183" y="10083"/>
                </a:lnTo>
                <a:cubicBezTo>
                  <a:pt x="16866" y="10094"/>
                  <a:pt x="16507" y="10079"/>
                  <a:pt x="16465" y="10026"/>
                </a:cubicBezTo>
                <a:cubicBezTo>
                  <a:pt x="16436" y="9990"/>
                  <a:pt x="16400" y="9797"/>
                  <a:pt x="16384" y="9603"/>
                </a:cubicBezTo>
                <a:cubicBezTo>
                  <a:pt x="16313" y="8759"/>
                  <a:pt x="16117" y="7701"/>
                  <a:pt x="15856" y="6793"/>
                </a:cubicBezTo>
                <a:cubicBezTo>
                  <a:pt x="15789" y="6559"/>
                  <a:pt x="15733" y="6351"/>
                  <a:pt x="15748" y="6327"/>
                </a:cubicBezTo>
                <a:cubicBezTo>
                  <a:pt x="15762" y="6302"/>
                  <a:pt x="16439" y="6270"/>
                  <a:pt x="17250" y="6270"/>
                </a:cubicBezTo>
                <a:close/>
                <a:moveTo>
                  <a:pt x="6859" y="6299"/>
                </a:moveTo>
                <a:lnTo>
                  <a:pt x="8307" y="6299"/>
                </a:lnTo>
                <a:lnTo>
                  <a:pt x="9768" y="6299"/>
                </a:lnTo>
                <a:lnTo>
                  <a:pt x="9782" y="8134"/>
                </a:lnTo>
                <a:cubicBezTo>
                  <a:pt x="9791" y="9437"/>
                  <a:pt x="9780" y="9962"/>
                  <a:pt x="9741" y="10012"/>
                </a:cubicBezTo>
                <a:cubicBezTo>
                  <a:pt x="9696" y="10068"/>
                  <a:pt x="9360" y="10083"/>
                  <a:pt x="7942" y="10083"/>
                </a:cubicBezTo>
                <a:cubicBezTo>
                  <a:pt x="6411" y="10083"/>
                  <a:pt x="6194" y="10081"/>
                  <a:pt x="6169" y="10012"/>
                </a:cubicBezTo>
                <a:cubicBezTo>
                  <a:pt x="6153" y="9969"/>
                  <a:pt x="6151" y="9676"/>
                  <a:pt x="6183" y="9363"/>
                </a:cubicBezTo>
                <a:cubicBezTo>
                  <a:pt x="6280" y="8402"/>
                  <a:pt x="6492" y="7428"/>
                  <a:pt x="6751" y="6638"/>
                </a:cubicBezTo>
                <a:lnTo>
                  <a:pt x="6859" y="6299"/>
                </a:lnTo>
                <a:close/>
                <a:moveTo>
                  <a:pt x="7942" y="11453"/>
                </a:moveTo>
                <a:cubicBezTo>
                  <a:pt x="8820" y="11452"/>
                  <a:pt x="9698" y="11469"/>
                  <a:pt x="9741" y="11523"/>
                </a:cubicBezTo>
                <a:cubicBezTo>
                  <a:pt x="9780" y="11573"/>
                  <a:pt x="9791" y="12098"/>
                  <a:pt x="9782" y="13345"/>
                </a:cubicBezTo>
                <a:lnTo>
                  <a:pt x="9768" y="15096"/>
                </a:lnTo>
                <a:lnTo>
                  <a:pt x="8293" y="15110"/>
                </a:lnTo>
                <a:lnTo>
                  <a:pt x="6819" y="15124"/>
                </a:lnTo>
                <a:lnTo>
                  <a:pt x="6751" y="14926"/>
                </a:lnTo>
                <a:cubicBezTo>
                  <a:pt x="6497" y="14290"/>
                  <a:pt x="6070" y="11805"/>
                  <a:pt x="6169" y="11537"/>
                </a:cubicBezTo>
                <a:cubicBezTo>
                  <a:pt x="6188" y="11483"/>
                  <a:pt x="7064" y="11455"/>
                  <a:pt x="7942" y="11453"/>
                </a:cubicBezTo>
                <a:close/>
                <a:moveTo>
                  <a:pt x="3058" y="11467"/>
                </a:moveTo>
                <a:cubicBezTo>
                  <a:pt x="4335" y="11467"/>
                  <a:pt x="4725" y="11474"/>
                  <a:pt x="4762" y="11523"/>
                </a:cubicBezTo>
                <a:cubicBezTo>
                  <a:pt x="4789" y="11558"/>
                  <a:pt x="4838" y="11823"/>
                  <a:pt x="4857" y="12116"/>
                </a:cubicBezTo>
                <a:cubicBezTo>
                  <a:pt x="4899" y="12762"/>
                  <a:pt x="5071" y="13905"/>
                  <a:pt x="5236" y="14559"/>
                </a:cubicBezTo>
                <a:cubicBezTo>
                  <a:pt x="5302" y="14823"/>
                  <a:pt x="5344" y="15044"/>
                  <a:pt x="5331" y="15067"/>
                </a:cubicBezTo>
                <a:cubicBezTo>
                  <a:pt x="5317" y="15090"/>
                  <a:pt x="4645" y="15124"/>
                  <a:pt x="3829" y="15124"/>
                </a:cubicBezTo>
                <a:lnTo>
                  <a:pt x="2341" y="15124"/>
                </a:lnTo>
                <a:lnTo>
                  <a:pt x="2124" y="14644"/>
                </a:lnTo>
                <a:cubicBezTo>
                  <a:pt x="1892" y="14128"/>
                  <a:pt x="1661" y="13427"/>
                  <a:pt x="1542" y="12893"/>
                </a:cubicBezTo>
                <a:cubicBezTo>
                  <a:pt x="1442" y="12447"/>
                  <a:pt x="1334" y="11550"/>
                  <a:pt x="1366" y="11495"/>
                </a:cubicBezTo>
                <a:cubicBezTo>
                  <a:pt x="1380" y="11472"/>
                  <a:pt x="2140" y="11467"/>
                  <a:pt x="3058" y="11467"/>
                </a:cubicBezTo>
                <a:close/>
                <a:moveTo>
                  <a:pt x="11135" y="11481"/>
                </a:moveTo>
                <a:lnTo>
                  <a:pt x="13069" y="11481"/>
                </a:lnTo>
                <a:cubicBezTo>
                  <a:pt x="14138" y="11474"/>
                  <a:pt x="15037" y="11473"/>
                  <a:pt x="15058" y="11495"/>
                </a:cubicBezTo>
                <a:cubicBezTo>
                  <a:pt x="15103" y="11542"/>
                  <a:pt x="14989" y="12622"/>
                  <a:pt x="14882" y="13189"/>
                </a:cubicBezTo>
                <a:cubicBezTo>
                  <a:pt x="14756" y="13855"/>
                  <a:pt x="14461" y="14856"/>
                  <a:pt x="14341" y="15053"/>
                </a:cubicBezTo>
                <a:cubicBezTo>
                  <a:pt x="14285" y="15146"/>
                  <a:pt x="11155" y="15146"/>
                  <a:pt x="11121" y="15053"/>
                </a:cubicBezTo>
                <a:cubicBezTo>
                  <a:pt x="11108" y="15018"/>
                  <a:pt x="11114" y="14195"/>
                  <a:pt x="11121" y="13232"/>
                </a:cubicBezTo>
                <a:lnTo>
                  <a:pt x="11135" y="11481"/>
                </a:lnTo>
                <a:close/>
                <a:moveTo>
                  <a:pt x="16438" y="11481"/>
                </a:moveTo>
                <a:lnTo>
                  <a:pt x="18129" y="11481"/>
                </a:lnTo>
                <a:cubicBezTo>
                  <a:pt x="19064" y="11474"/>
                  <a:pt x="19857" y="11474"/>
                  <a:pt x="19875" y="11495"/>
                </a:cubicBezTo>
                <a:cubicBezTo>
                  <a:pt x="19915" y="11541"/>
                  <a:pt x="19807" y="12312"/>
                  <a:pt x="19699" y="12808"/>
                </a:cubicBezTo>
                <a:cubicBezTo>
                  <a:pt x="19548" y="13500"/>
                  <a:pt x="19126" y="14691"/>
                  <a:pt x="18928" y="14983"/>
                </a:cubicBezTo>
                <a:lnTo>
                  <a:pt x="18833" y="15124"/>
                </a:lnTo>
                <a:lnTo>
                  <a:pt x="17345" y="15124"/>
                </a:lnTo>
                <a:cubicBezTo>
                  <a:pt x="16522" y="15124"/>
                  <a:pt x="15831" y="15111"/>
                  <a:pt x="15816" y="15096"/>
                </a:cubicBezTo>
                <a:cubicBezTo>
                  <a:pt x="15802" y="15080"/>
                  <a:pt x="15833" y="14887"/>
                  <a:pt x="15897" y="14672"/>
                </a:cubicBezTo>
                <a:cubicBezTo>
                  <a:pt x="16134" y="13874"/>
                  <a:pt x="16312" y="12928"/>
                  <a:pt x="16398" y="11918"/>
                </a:cubicBezTo>
                <a:lnTo>
                  <a:pt x="16438" y="11481"/>
                </a:lnTo>
                <a:close/>
                <a:moveTo>
                  <a:pt x="4600" y="16493"/>
                </a:moveTo>
                <a:lnTo>
                  <a:pt x="5804" y="16493"/>
                </a:lnTo>
                <a:lnTo>
                  <a:pt x="5858" y="16621"/>
                </a:lnTo>
                <a:cubicBezTo>
                  <a:pt x="5886" y="16697"/>
                  <a:pt x="5935" y="16793"/>
                  <a:pt x="5966" y="16832"/>
                </a:cubicBezTo>
                <a:cubicBezTo>
                  <a:pt x="5996" y="16871"/>
                  <a:pt x="6029" y="16934"/>
                  <a:pt x="6034" y="16974"/>
                </a:cubicBezTo>
                <a:cubicBezTo>
                  <a:pt x="6040" y="17015"/>
                  <a:pt x="6068" y="17086"/>
                  <a:pt x="6102" y="17129"/>
                </a:cubicBezTo>
                <a:cubicBezTo>
                  <a:pt x="6137" y="17173"/>
                  <a:pt x="6177" y="17242"/>
                  <a:pt x="6183" y="17284"/>
                </a:cubicBezTo>
                <a:cubicBezTo>
                  <a:pt x="6189" y="17326"/>
                  <a:pt x="6243" y="17427"/>
                  <a:pt x="6305" y="17496"/>
                </a:cubicBezTo>
                <a:cubicBezTo>
                  <a:pt x="6367" y="17565"/>
                  <a:pt x="6416" y="17632"/>
                  <a:pt x="6413" y="17651"/>
                </a:cubicBezTo>
                <a:cubicBezTo>
                  <a:pt x="6403" y="17709"/>
                  <a:pt x="6457" y="17841"/>
                  <a:pt x="6508" y="17877"/>
                </a:cubicBezTo>
                <a:cubicBezTo>
                  <a:pt x="6535" y="17895"/>
                  <a:pt x="6557" y="17938"/>
                  <a:pt x="6562" y="17976"/>
                </a:cubicBezTo>
                <a:cubicBezTo>
                  <a:pt x="6576" y="18073"/>
                  <a:pt x="6829" y="18435"/>
                  <a:pt x="6914" y="18484"/>
                </a:cubicBezTo>
                <a:cubicBezTo>
                  <a:pt x="6951" y="18507"/>
                  <a:pt x="6969" y="18558"/>
                  <a:pt x="6954" y="18583"/>
                </a:cubicBezTo>
                <a:cubicBezTo>
                  <a:pt x="6939" y="18608"/>
                  <a:pt x="6967" y="18637"/>
                  <a:pt x="7022" y="18668"/>
                </a:cubicBezTo>
                <a:cubicBezTo>
                  <a:pt x="7077" y="18699"/>
                  <a:pt x="7104" y="18755"/>
                  <a:pt x="7089" y="18781"/>
                </a:cubicBezTo>
                <a:cubicBezTo>
                  <a:pt x="7074" y="18806"/>
                  <a:pt x="7116" y="18862"/>
                  <a:pt x="7184" y="18908"/>
                </a:cubicBezTo>
                <a:cubicBezTo>
                  <a:pt x="7251" y="18954"/>
                  <a:pt x="7305" y="19000"/>
                  <a:pt x="7292" y="19021"/>
                </a:cubicBezTo>
                <a:cubicBezTo>
                  <a:pt x="7279" y="19042"/>
                  <a:pt x="7402" y="19186"/>
                  <a:pt x="7563" y="19332"/>
                </a:cubicBezTo>
                <a:cubicBezTo>
                  <a:pt x="7723" y="19477"/>
                  <a:pt x="7834" y="19617"/>
                  <a:pt x="7820" y="19642"/>
                </a:cubicBezTo>
                <a:cubicBezTo>
                  <a:pt x="7779" y="19711"/>
                  <a:pt x="7464" y="19679"/>
                  <a:pt x="7401" y="19600"/>
                </a:cubicBezTo>
                <a:cubicBezTo>
                  <a:pt x="7371" y="19561"/>
                  <a:pt x="7325" y="19545"/>
                  <a:pt x="7292" y="19558"/>
                </a:cubicBezTo>
                <a:cubicBezTo>
                  <a:pt x="7259" y="19571"/>
                  <a:pt x="7201" y="19546"/>
                  <a:pt x="7171" y="19515"/>
                </a:cubicBezTo>
                <a:cubicBezTo>
                  <a:pt x="7141" y="19484"/>
                  <a:pt x="7116" y="19491"/>
                  <a:pt x="7116" y="19515"/>
                </a:cubicBezTo>
                <a:cubicBezTo>
                  <a:pt x="7116" y="19539"/>
                  <a:pt x="7076" y="19510"/>
                  <a:pt x="7022" y="19459"/>
                </a:cubicBezTo>
                <a:cubicBezTo>
                  <a:pt x="6969" y="19409"/>
                  <a:pt x="6927" y="19381"/>
                  <a:pt x="6927" y="19402"/>
                </a:cubicBezTo>
                <a:cubicBezTo>
                  <a:pt x="6927" y="19424"/>
                  <a:pt x="6887" y="19422"/>
                  <a:pt x="6846" y="19388"/>
                </a:cubicBezTo>
                <a:cubicBezTo>
                  <a:pt x="6806" y="19353"/>
                  <a:pt x="6778" y="19342"/>
                  <a:pt x="6778" y="19360"/>
                </a:cubicBezTo>
                <a:cubicBezTo>
                  <a:pt x="6778" y="19405"/>
                  <a:pt x="6411" y="19199"/>
                  <a:pt x="6372" y="19134"/>
                </a:cubicBezTo>
                <a:cubicBezTo>
                  <a:pt x="6355" y="19105"/>
                  <a:pt x="6325" y="19093"/>
                  <a:pt x="6305" y="19106"/>
                </a:cubicBezTo>
                <a:cubicBezTo>
                  <a:pt x="6285" y="19119"/>
                  <a:pt x="6209" y="19082"/>
                  <a:pt x="6142" y="19035"/>
                </a:cubicBezTo>
                <a:cubicBezTo>
                  <a:pt x="5677" y="18706"/>
                  <a:pt x="5337" y="18502"/>
                  <a:pt x="5304" y="18513"/>
                </a:cubicBezTo>
                <a:cubicBezTo>
                  <a:pt x="5282" y="18520"/>
                  <a:pt x="5251" y="18484"/>
                  <a:pt x="5236" y="18442"/>
                </a:cubicBezTo>
                <a:cubicBezTo>
                  <a:pt x="5220" y="18400"/>
                  <a:pt x="5192" y="18385"/>
                  <a:pt x="5168" y="18400"/>
                </a:cubicBezTo>
                <a:cubicBezTo>
                  <a:pt x="5144" y="18416"/>
                  <a:pt x="5117" y="18387"/>
                  <a:pt x="5101" y="18343"/>
                </a:cubicBezTo>
                <a:cubicBezTo>
                  <a:pt x="5085" y="18300"/>
                  <a:pt x="5054" y="18288"/>
                  <a:pt x="5033" y="18301"/>
                </a:cubicBezTo>
                <a:cubicBezTo>
                  <a:pt x="5012" y="18315"/>
                  <a:pt x="4955" y="18259"/>
                  <a:pt x="4911" y="18188"/>
                </a:cubicBezTo>
                <a:cubicBezTo>
                  <a:pt x="4867" y="18118"/>
                  <a:pt x="4810" y="18076"/>
                  <a:pt x="4789" y="18089"/>
                </a:cubicBezTo>
                <a:cubicBezTo>
                  <a:pt x="4767" y="18103"/>
                  <a:pt x="4699" y="18044"/>
                  <a:pt x="4641" y="17962"/>
                </a:cubicBezTo>
                <a:cubicBezTo>
                  <a:pt x="4582" y="17879"/>
                  <a:pt x="4525" y="17814"/>
                  <a:pt x="4505" y="17821"/>
                </a:cubicBezTo>
                <a:cubicBezTo>
                  <a:pt x="4486" y="17827"/>
                  <a:pt x="4247" y="17597"/>
                  <a:pt x="3978" y="17312"/>
                </a:cubicBezTo>
                <a:cubicBezTo>
                  <a:pt x="3708" y="17026"/>
                  <a:pt x="3490" y="16790"/>
                  <a:pt x="3504" y="16790"/>
                </a:cubicBezTo>
                <a:cubicBezTo>
                  <a:pt x="3517" y="16790"/>
                  <a:pt x="3494" y="16742"/>
                  <a:pt x="3436" y="16677"/>
                </a:cubicBezTo>
                <a:cubicBezTo>
                  <a:pt x="3377" y="16612"/>
                  <a:pt x="3337" y="16541"/>
                  <a:pt x="3355" y="16522"/>
                </a:cubicBezTo>
                <a:cubicBezTo>
                  <a:pt x="3373" y="16503"/>
                  <a:pt x="3935" y="16493"/>
                  <a:pt x="4600" y="16493"/>
                </a:cubicBezTo>
                <a:close/>
                <a:moveTo>
                  <a:pt x="15234" y="16493"/>
                </a:moveTo>
                <a:lnTo>
                  <a:pt x="16573" y="16493"/>
                </a:lnTo>
                <a:cubicBezTo>
                  <a:pt x="17345" y="16493"/>
                  <a:pt x="17924" y="16509"/>
                  <a:pt x="17940" y="16536"/>
                </a:cubicBezTo>
                <a:cubicBezTo>
                  <a:pt x="17984" y="16609"/>
                  <a:pt x="17315" y="17364"/>
                  <a:pt x="16776" y="17849"/>
                </a:cubicBezTo>
                <a:cubicBezTo>
                  <a:pt x="15780" y="18745"/>
                  <a:pt x="14584" y="19431"/>
                  <a:pt x="13353" y="19812"/>
                </a:cubicBezTo>
                <a:cubicBezTo>
                  <a:pt x="12849" y="19969"/>
                  <a:pt x="12735" y="19999"/>
                  <a:pt x="12704" y="19967"/>
                </a:cubicBezTo>
                <a:cubicBezTo>
                  <a:pt x="12690" y="19952"/>
                  <a:pt x="12944" y="19643"/>
                  <a:pt x="13286" y="19289"/>
                </a:cubicBezTo>
                <a:cubicBezTo>
                  <a:pt x="14101" y="18443"/>
                  <a:pt x="14499" y="17868"/>
                  <a:pt x="15153" y="16621"/>
                </a:cubicBezTo>
                <a:lnTo>
                  <a:pt x="15234" y="16493"/>
                </a:lnTo>
                <a:close/>
                <a:moveTo>
                  <a:pt x="8605" y="16508"/>
                </a:moveTo>
                <a:lnTo>
                  <a:pt x="9728" y="16508"/>
                </a:lnTo>
                <a:lnTo>
                  <a:pt x="9728" y="17877"/>
                </a:lnTo>
                <a:cubicBezTo>
                  <a:pt x="9735" y="18630"/>
                  <a:pt x="9722" y="19267"/>
                  <a:pt x="9701" y="19289"/>
                </a:cubicBezTo>
                <a:cubicBezTo>
                  <a:pt x="9644" y="19348"/>
                  <a:pt x="9091" y="18890"/>
                  <a:pt x="8672" y="18442"/>
                </a:cubicBezTo>
                <a:cubicBezTo>
                  <a:pt x="8091" y="17818"/>
                  <a:pt x="7333" y="16649"/>
                  <a:pt x="7441" y="16536"/>
                </a:cubicBezTo>
                <a:cubicBezTo>
                  <a:pt x="7468" y="16508"/>
                  <a:pt x="7950" y="16500"/>
                  <a:pt x="8605" y="16508"/>
                </a:cubicBezTo>
                <a:close/>
                <a:moveTo>
                  <a:pt x="11135" y="16508"/>
                </a:moveTo>
                <a:lnTo>
                  <a:pt x="12339" y="16508"/>
                </a:lnTo>
                <a:cubicBezTo>
                  <a:pt x="13106" y="16499"/>
                  <a:pt x="13566" y="16504"/>
                  <a:pt x="13597" y="16536"/>
                </a:cubicBezTo>
                <a:cubicBezTo>
                  <a:pt x="13662" y="16604"/>
                  <a:pt x="13216" y="17300"/>
                  <a:pt x="12731" y="17877"/>
                </a:cubicBezTo>
                <a:cubicBezTo>
                  <a:pt x="12529" y="18119"/>
                  <a:pt x="12156" y="18493"/>
                  <a:pt x="11906" y="18710"/>
                </a:cubicBezTo>
                <a:cubicBezTo>
                  <a:pt x="11353" y="19191"/>
                  <a:pt x="11156" y="19315"/>
                  <a:pt x="11121" y="19219"/>
                </a:cubicBezTo>
                <a:cubicBezTo>
                  <a:pt x="11107" y="19182"/>
                  <a:pt x="11114" y="18562"/>
                  <a:pt x="11121" y="17835"/>
                </a:cubicBezTo>
                <a:lnTo>
                  <a:pt x="11135" y="16508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281" name="Изображение" descr="Изображение"/>
          <p:cNvPicPr>
            <a:picLocks noChangeAspect="1"/>
          </p:cNvPicPr>
          <p:nvPr/>
        </p:nvPicPr>
        <p:blipFill>
          <a:blip r:embed="rId6" cstate="print">
            <a:extLst/>
          </a:blip>
          <a:srcRect l="14967" t="32697" r="14942" b="28517"/>
          <a:stretch>
            <a:fillRect/>
          </a:stretch>
        </p:blipFill>
        <p:spPr>
          <a:xfrm>
            <a:off x="2445368" y="12981524"/>
            <a:ext cx="938322" cy="5445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25" h="21563" extrusionOk="0">
                <a:moveTo>
                  <a:pt x="9773" y="0"/>
                </a:moveTo>
                <a:cubicBezTo>
                  <a:pt x="9450" y="-2"/>
                  <a:pt x="9133" y="3"/>
                  <a:pt x="8866" y="31"/>
                </a:cubicBezTo>
                <a:cubicBezTo>
                  <a:pt x="7947" y="128"/>
                  <a:pt x="7515" y="404"/>
                  <a:pt x="7090" y="1116"/>
                </a:cubicBezTo>
                <a:cubicBezTo>
                  <a:pt x="6774" y="1644"/>
                  <a:pt x="6745" y="1709"/>
                  <a:pt x="6746" y="2263"/>
                </a:cubicBezTo>
                <a:cubicBezTo>
                  <a:pt x="6746" y="2800"/>
                  <a:pt x="6769" y="2892"/>
                  <a:pt x="6973" y="3127"/>
                </a:cubicBezTo>
                <a:cubicBezTo>
                  <a:pt x="7096" y="3270"/>
                  <a:pt x="7297" y="3414"/>
                  <a:pt x="7417" y="3457"/>
                </a:cubicBezTo>
                <a:cubicBezTo>
                  <a:pt x="7745" y="3575"/>
                  <a:pt x="7862" y="3889"/>
                  <a:pt x="7942" y="4872"/>
                </a:cubicBezTo>
                <a:cubicBezTo>
                  <a:pt x="8032" y="5968"/>
                  <a:pt x="7975" y="9047"/>
                  <a:pt x="7861" y="9241"/>
                </a:cubicBezTo>
                <a:cubicBezTo>
                  <a:pt x="7800" y="9344"/>
                  <a:pt x="7737" y="9277"/>
                  <a:pt x="7607" y="9005"/>
                </a:cubicBezTo>
                <a:cubicBezTo>
                  <a:pt x="7289" y="8342"/>
                  <a:pt x="6630" y="6614"/>
                  <a:pt x="6329" y="5642"/>
                </a:cubicBezTo>
                <a:cubicBezTo>
                  <a:pt x="6166" y="5114"/>
                  <a:pt x="6014" y="4625"/>
                  <a:pt x="5985" y="4558"/>
                </a:cubicBezTo>
                <a:cubicBezTo>
                  <a:pt x="5956" y="4492"/>
                  <a:pt x="5782" y="3864"/>
                  <a:pt x="5604" y="3175"/>
                </a:cubicBezTo>
                <a:cubicBezTo>
                  <a:pt x="4994" y="813"/>
                  <a:pt x="5069" y="880"/>
                  <a:pt x="2578" y="880"/>
                </a:cubicBezTo>
                <a:cubicBezTo>
                  <a:pt x="540" y="880"/>
                  <a:pt x="445" y="904"/>
                  <a:pt x="149" y="1556"/>
                </a:cubicBezTo>
                <a:cubicBezTo>
                  <a:pt x="-111" y="2131"/>
                  <a:pt x="-46" y="2694"/>
                  <a:pt x="466" y="4495"/>
                </a:cubicBezTo>
                <a:cubicBezTo>
                  <a:pt x="2406" y="11322"/>
                  <a:pt x="4640" y="16805"/>
                  <a:pt x="6257" y="18670"/>
                </a:cubicBezTo>
                <a:cubicBezTo>
                  <a:pt x="7514" y="20121"/>
                  <a:pt x="8532" y="20540"/>
                  <a:pt x="10751" y="20540"/>
                </a:cubicBezTo>
                <a:cubicBezTo>
                  <a:pt x="12367" y="20540"/>
                  <a:pt x="12498" y="20489"/>
                  <a:pt x="12781" y="19864"/>
                </a:cubicBezTo>
                <a:cubicBezTo>
                  <a:pt x="12913" y="19572"/>
                  <a:pt x="12945" y="19388"/>
                  <a:pt x="13035" y="18041"/>
                </a:cubicBezTo>
                <a:cubicBezTo>
                  <a:pt x="13076" y="17444"/>
                  <a:pt x="13186" y="17037"/>
                  <a:pt x="13307" y="17036"/>
                </a:cubicBezTo>
                <a:cubicBezTo>
                  <a:pt x="13353" y="17036"/>
                  <a:pt x="13831" y="17838"/>
                  <a:pt x="14385" y="18827"/>
                </a:cubicBezTo>
                <a:cubicBezTo>
                  <a:pt x="15259" y="20385"/>
                  <a:pt x="15470" y="20691"/>
                  <a:pt x="15908" y="21059"/>
                </a:cubicBezTo>
                <a:cubicBezTo>
                  <a:pt x="16185" y="21293"/>
                  <a:pt x="16475" y="21513"/>
                  <a:pt x="16560" y="21546"/>
                </a:cubicBezTo>
                <a:cubicBezTo>
                  <a:pt x="16693" y="21598"/>
                  <a:pt x="19872" y="21517"/>
                  <a:pt x="20266" y="21452"/>
                </a:cubicBezTo>
                <a:cubicBezTo>
                  <a:pt x="20524" y="21409"/>
                  <a:pt x="21055" y="20878"/>
                  <a:pt x="21200" y="20524"/>
                </a:cubicBezTo>
                <a:cubicBezTo>
                  <a:pt x="21359" y="20138"/>
                  <a:pt x="21480" y="19115"/>
                  <a:pt x="21399" y="18843"/>
                </a:cubicBezTo>
                <a:cubicBezTo>
                  <a:pt x="21371" y="18747"/>
                  <a:pt x="21282" y="18413"/>
                  <a:pt x="21200" y="18120"/>
                </a:cubicBezTo>
                <a:cubicBezTo>
                  <a:pt x="20918" y="17116"/>
                  <a:pt x="20286" y="15824"/>
                  <a:pt x="19170" y="13971"/>
                </a:cubicBezTo>
                <a:lnTo>
                  <a:pt x="18055" y="12132"/>
                </a:lnTo>
                <a:lnTo>
                  <a:pt x="18653" y="10687"/>
                </a:lnTo>
                <a:cubicBezTo>
                  <a:pt x="18984" y="9899"/>
                  <a:pt x="19458" y="8799"/>
                  <a:pt x="19704" y="8235"/>
                </a:cubicBezTo>
                <a:cubicBezTo>
                  <a:pt x="20705" y="5961"/>
                  <a:pt x="21280" y="4227"/>
                  <a:pt x="21399" y="3080"/>
                </a:cubicBezTo>
                <a:cubicBezTo>
                  <a:pt x="21489" y="2205"/>
                  <a:pt x="21299" y="1536"/>
                  <a:pt x="20855" y="1147"/>
                </a:cubicBezTo>
                <a:cubicBezTo>
                  <a:pt x="20555" y="885"/>
                  <a:pt x="20481" y="879"/>
                  <a:pt x="18563" y="880"/>
                </a:cubicBezTo>
                <a:cubicBezTo>
                  <a:pt x="17393" y="880"/>
                  <a:pt x="16470" y="932"/>
                  <a:pt x="16315" y="1006"/>
                </a:cubicBezTo>
                <a:cubicBezTo>
                  <a:pt x="16010" y="1153"/>
                  <a:pt x="15602" y="1741"/>
                  <a:pt x="15536" y="2122"/>
                </a:cubicBezTo>
                <a:cubicBezTo>
                  <a:pt x="15426" y="2745"/>
                  <a:pt x="14435" y="6085"/>
                  <a:pt x="14086" y="7009"/>
                </a:cubicBezTo>
                <a:cubicBezTo>
                  <a:pt x="13607" y="8280"/>
                  <a:pt x="13150" y="9226"/>
                  <a:pt x="13062" y="9131"/>
                </a:cubicBezTo>
                <a:cubicBezTo>
                  <a:pt x="13019" y="9086"/>
                  <a:pt x="13008" y="7745"/>
                  <a:pt x="13017" y="5595"/>
                </a:cubicBezTo>
                <a:cubicBezTo>
                  <a:pt x="13032" y="2339"/>
                  <a:pt x="13015" y="2108"/>
                  <a:pt x="12881" y="1587"/>
                </a:cubicBezTo>
                <a:cubicBezTo>
                  <a:pt x="12732" y="1006"/>
                  <a:pt x="12498" y="638"/>
                  <a:pt x="12056" y="314"/>
                </a:cubicBezTo>
                <a:cubicBezTo>
                  <a:pt x="11818" y="140"/>
                  <a:pt x="10743" y="8"/>
                  <a:pt x="9773" y="0"/>
                </a:cubicBezTo>
                <a:close/>
                <a:moveTo>
                  <a:pt x="9909" y="1980"/>
                </a:moveTo>
                <a:cubicBezTo>
                  <a:pt x="10177" y="1965"/>
                  <a:pt x="10426" y="1969"/>
                  <a:pt x="10643" y="1980"/>
                </a:cubicBezTo>
                <a:cubicBezTo>
                  <a:pt x="11294" y="2012"/>
                  <a:pt x="11704" y="2153"/>
                  <a:pt x="11812" y="2404"/>
                </a:cubicBezTo>
                <a:cubicBezTo>
                  <a:pt x="11885" y="2572"/>
                  <a:pt x="11896" y="3270"/>
                  <a:pt x="11857" y="5815"/>
                </a:cubicBezTo>
                <a:cubicBezTo>
                  <a:pt x="11799" y="9737"/>
                  <a:pt x="11841" y="10282"/>
                  <a:pt x="12337" y="11079"/>
                </a:cubicBezTo>
                <a:cubicBezTo>
                  <a:pt x="12611" y="11518"/>
                  <a:pt x="12679" y="11571"/>
                  <a:pt x="12926" y="11535"/>
                </a:cubicBezTo>
                <a:cubicBezTo>
                  <a:pt x="13319" y="11477"/>
                  <a:pt x="13669" y="11135"/>
                  <a:pt x="14086" y="10388"/>
                </a:cubicBezTo>
                <a:cubicBezTo>
                  <a:pt x="14484" y="9676"/>
                  <a:pt x="15163" y="7971"/>
                  <a:pt x="15627" y="6491"/>
                </a:cubicBezTo>
                <a:cubicBezTo>
                  <a:pt x="15928" y="5530"/>
                  <a:pt x="15982" y="5293"/>
                  <a:pt x="16388" y="3740"/>
                </a:cubicBezTo>
                <a:lnTo>
                  <a:pt x="16605" y="2923"/>
                </a:lnTo>
                <a:lnTo>
                  <a:pt x="17602" y="2923"/>
                </a:lnTo>
                <a:cubicBezTo>
                  <a:pt x="18148" y="2922"/>
                  <a:pt x="18888" y="2899"/>
                  <a:pt x="19251" y="2860"/>
                </a:cubicBezTo>
                <a:cubicBezTo>
                  <a:pt x="19786" y="2802"/>
                  <a:pt x="19937" y="2819"/>
                  <a:pt x="20049" y="2970"/>
                </a:cubicBezTo>
                <a:cubicBezTo>
                  <a:pt x="20186" y="3154"/>
                  <a:pt x="20186" y="3158"/>
                  <a:pt x="19958" y="3929"/>
                </a:cubicBezTo>
                <a:cubicBezTo>
                  <a:pt x="19662" y="4931"/>
                  <a:pt x="18951" y="6667"/>
                  <a:pt x="18091" y="8486"/>
                </a:cubicBezTo>
                <a:cubicBezTo>
                  <a:pt x="17717" y="9278"/>
                  <a:pt x="17370" y="10083"/>
                  <a:pt x="17312" y="10262"/>
                </a:cubicBezTo>
                <a:cubicBezTo>
                  <a:pt x="17254" y="10442"/>
                  <a:pt x="17177" y="10665"/>
                  <a:pt x="17140" y="10765"/>
                </a:cubicBezTo>
                <a:cubicBezTo>
                  <a:pt x="17063" y="10973"/>
                  <a:pt x="17041" y="11110"/>
                  <a:pt x="16986" y="11818"/>
                </a:cubicBezTo>
                <a:cubicBezTo>
                  <a:pt x="16905" y="12841"/>
                  <a:pt x="17065" y="13264"/>
                  <a:pt x="18490" y="15716"/>
                </a:cubicBezTo>
                <a:cubicBezTo>
                  <a:pt x="19699" y="17795"/>
                  <a:pt x="20261" y="18949"/>
                  <a:pt x="20203" y="19252"/>
                </a:cubicBezTo>
                <a:cubicBezTo>
                  <a:pt x="20190" y="19321"/>
                  <a:pt x="20062" y="19426"/>
                  <a:pt x="19913" y="19472"/>
                </a:cubicBezTo>
                <a:cubicBezTo>
                  <a:pt x="19763" y="19518"/>
                  <a:pt x="18995" y="19563"/>
                  <a:pt x="18209" y="19566"/>
                </a:cubicBezTo>
                <a:cubicBezTo>
                  <a:pt x="16375" y="19575"/>
                  <a:pt x="16416" y="19619"/>
                  <a:pt x="15146" y="17287"/>
                </a:cubicBezTo>
                <a:cubicBezTo>
                  <a:pt x="13954" y="15097"/>
                  <a:pt x="13541" y="14703"/>
                  <a:pt x="12881" y="15181"/>
                </a:cubicBezTo>
                <a:cubicBezTo>
                  <a:pt x="12317" y="15590"/>
                  <a:pt x="11974" y="16492"/>
                  <a:pt x="11902" y="17759"/>
                </a:cubicBezTo>
                <a:lnTo>
                  <a:pt x="11857" y="18544"/>
                </a:lnTo>
                <a:lnTo>
                  <a:pt x="10425" y="18513"/>
                </a:lnTo>
                <a:cubicBezTo>
                  <a:pt x="9641" y="18498"/>
                  <a:pt x="8833" y="18429"/>
                  <a:pt x="8622" y="18356"/>
                </a:cubicBezTo>
                <a:cubicBezTo>
                  <a:pt x="7808" y="18072"/>
                  <a:pt x="6960" y="17221"/>
                  <a:pt x="6229" y="15983"/>
                </a:cubicBezTo>
                <a:cubicBezTo>
                  <a:pt x="5542" y="14818"/>
                  <a:pt x="4550" y="12686"/>
                  <a:pt x="4082" y="11362"/>
                </a:cubicBezTo>
                <a:cubicBezTo>
                  <a:pt x="4044" y="11254"/>
                  <a:pt x="3830" y="10693"/>
                  <a:pt x="3620" y="10121"/>
                </a:cubicBezTo>
                <a:cubicBezTo>
                  <a:pt x="3410" y="9549"/>
                  <a:pt x="3206" y="8980"/>
                  <a:pt x="3167" y="8864"/>
                </a:cubicBezTo>
                <a:cubicBezTo>
                  <a:pt x="3128" y="8749"/>
                  <a:pt x="2971" y="8275"/>
                  <a:pt x="2813" y="7811"/>
                </a:cubicBezTo>
                <a:cubicBezTo>
                  <a:pt x="2177" y="5935"/>
                  <a:pt x="1325" y="3025"/>
                  <a:pt x="1372" y="2892"/>
                </a:cubicBezTo>
                <a:cubicBezTo>
                  <a:pt x="1391" y="2840"/>
                  <a:pt x="2029" y="2813"/>
                  <a:pt x="2786" y="2813"/>
                </a:cubicBezTo>
                <a:cubicBezTo>
                  <a:pt x="4007" y="2813"/>
                  <a:pt x="4174" y="2830"/>
                  <a:pt x="4272" y="3017"/>
                </a:cubicBezTo>
                <a:cubicBezTo>
                  <a:pt x="4332" y="3134"/>
                  <a:pt x="4368" y="3251"/>
                  <a:pt x="4363" y="3285"/>
                </a:cubicBezTo>
                <a:cubicBezTo>
                  <a:pt x="4340" y="3439"/>
                  <a:pt x="5393" y="6962"/>
                  <a:pt x="5767" y="7983"/>
                </a:cubicBezTo>
                <a:cubicBezTo>
                  <a:pt x="5997" y="8614"/>
                  <a:pt x="6236" y="9269"/>
                  <a:pt x="6284" y="9429"/>
                </a:cubicBezTo>
                <a:cubicBezTo>
                  <a:pt x="6429" y="9921"/>
                  <a:pt x="7117" y="11092"/>
                  <a:pt x="7426" y="11362"/>
                </a:cubicBezTo>
                <a:cubicBezTo>
                  <a:pt x="7587" y="11504"/>
                  <a:pt x="7802" y="11614"/>
                  <a:pt x="7906" y="11614"/>
                </a:cubicBezTo>
                <a:cubicBezTo>
                  <a:pt x="8197" y="11614"/>
                  <a:pt x="8688" y="11135"/>
                  <a:pt x="8803" y="10749"/>
                </a:cubicBezTo>
                <a:cubicBezTo>
                  <a:pt x="9100" y="9752"/>
                  <a:pt x="9239" y="7334"/>
                  <a:pt x="9120" y="5218"/>
                </a:cubicBezTo>
                <a:cubicBezTo>
                  <a:pt x="9077" y="4455"/>
                  <a:pt x="9023" y="3746"/>
                  <a:pt x="9011" y="3646"/>
                </a:cubicBezTo>
                <a:cubicBezTo>
                  <a:pt x="8977" y="3363"/>
                  <a:pt x="8818" y="2768"/>
                  <a:pt x="8712" y="2546"/>
                </a:cubicBezTo>
                <a:cubicBezTo>
                  <a:pt x="8543" y="2193"/>
                  <a:pt x="8844" y="2041"/>
                  <a:pt x="9909" y="1980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82" name="Рисунок 5" descr="Рисунок 5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19045" y="1026634"/>
            <a:ext cx="3965001" cy="3172001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Фигура"/>
          <p:cNvSpPr/>
          <p:nvPr/>
        </p:nvSpPr>
        <p:spPr>
          <a:xfrm>
            <a:off x="19109453" y="2811932"/>
            <a:ext cx="3911884" cy="34325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84" name="Фигура"/>
          <p:cNvSpPr/>
          <p:nvPr/>
        </p:nvSpPr>
        <p:spPr>
          <a:xfrm>
            <a:off x="21998598" y="1023304"/>
            <a:ext cx="3911883" cy="343255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85" name="Фигура"/>
          <p:cNvSpPr/>
          <p:nvPr/>
        </p:nvSpPr>
        <p:spPr>
          <a:xfrm>
            <a:off x="21998598" y="4509119"/>
            <a:ext cx="3911883" cy="34325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806"/>
            </a:srgbClr>
          </a:solidFill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86" name="Фигура"/>
          <p:cNvSpPr/>
          <p:nvPr/>
        </p:nvSpPr>
        <p:spPr>
          <a:xfrm>
            <a:off x="19109453" y="6267729"/>
            <a:ext cx="3911884" cy="34325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87" name="Фигура"/>
          <p:cNvSpPr/>
          <p:nvPr/>
        </p:nvSpPr>
        <p:spPr>
          <a:xfrm>
            <a:off x="16253097" y="8090531"/>
            <a:ext cx="3911884" cy="34325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806"/>
            </a:srgbClr>
          </a:solidFill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88" name="Фигура"/>
          <p:cNvSpPr/>
          <p:nvPr/>
        </p:nvSpPr>
        <p:spPr>
          <a:xfrm>
            <a:off x="16253097" y="11512154"/>
            <a:ext cx="3911884" cy="34325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89" name="Фигура"/>
          <p:cNvSpPr/>
          <p:nvPr/>
        </p:nvSpPr>
        <p:spPr>
          <a:xfrm>
            <a:off x="19109453" y="9757700"/>
            <a:ext cx="3911884" cy="34325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90" name="Фигура"/>
          <p:cNvSpPr/>
          <p:nvPr/>
        </p:nvSpPr>
        <p:spPr>
          <a:xfrm>
            <a:off x="13302530" y="9757700"/>
            <a:ext cx="3911884" cy="34325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91" name="Фигура"/>
          <p:cNvSpPr/>
          <p:nvPr/>
        </p:nvSpPr>
        <p:spPr>
          <a:xfrm>
            <a:off x="10487443" y="8090531"/>
            <a:ext cx="3911883" cy="34325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5638" y="4"/>
                </a:moveTo>
                <a:lnTo>
                  <a:pt x="16128" y="0"/>
                </a:lnTo>
                <a:lnTo>
                  <a:pt x="21600" y="10822"/>
                </a:lnTo>
                <a:lnTo>
                  <a:pt x="16022" y="21600"/>
                </a:lnTo>
                <a:lnTo>
                  <a:pt x="5571" y="21561"/>
                </a:lnTo>
                <a:lnTo>
                  <a:pt x="0" y="10702"/>
                </a:lnTo>
                <a:lnTo>
                  <a:pt x="5638" y="4"/>
                </a:lnTo>
                <a:close/>
              </a:path>
            </a:pathLst>
          </a:custGeom>
          <a:solidFill>
            <a:srgbClr val="0096FF">
              <a:alpha val="50806"/>
            </a:srgbClr>
          </a:solidFill>
          <a:ln w="127000">
            <a:solidFill>
              <a:srgbClr val="FFFFF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92" name="soft…"/>
          <p:cNvSpPr txBox="1"/>
          <p:nvPr/>
        </p:nvSpPr>
        <p:spPr>
          <a:xfrm>
            <a:off x="16412464" y="9428021"/>
            <a:ext cx="3592842" cy="757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инклюзия</a:t>
            </a:r>
          </a:p>
        </p:txBody>
      </p:sp>
      <p:sp>
        <p:nvSpPr>
          <p:cNvPr id="293" name="soft…"/>
          <p:cNvSpPr txBox="1"/>
          <p:nvPr/>
        </p:nvSpPr>
        <p:spPr>
          <a:xfrm>
            <a:off x="10300141" y="9531018"/>
            <a:ext cx="4286178" cy="5516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возможности</a:t>
            </a:r>
          </a:p>
        </p:txBody>
      </p:sp>
      <p:sp>
        <p:nvSpPr>
          <p:cNvPr id="294" name="soft…"/>
          <p:cNvSpPr txBox="1"/>
          <p:nvPr/>
        </p:nvSpPr>
        <p:spPr>
          <a:xfrm>
            <a:off x="18922152" y="4149422"/>
            <a:ext cx="4286177" cy="7576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6000">
                <a:solidFill>
                  <a:srgbClr val="FFFFFF"/>
                </a:solidFill>
                <a:latin typeface="MagistralC"/>
                <a:ea typeface="MagistralC"/>
                <a:cs typeface="MagistralC"/>
                <a:sym typeface="MagistralC"/>
              </a:defRPr>
            </a:lvl1pPr>
          </a:lstStyle>
          <a:p>
            <a:r>
              <a:t>будущее</a:t>
            </a:r>
          </a:p>
        </p:txBody>
      </p:sp>
      <p:pic>
        <p:nvPicPr>
          <p:cNvPr id="295" name="Изображение" descr="Изображение"/>
          <p:cNvPicPr>
            <a:picLocks noChangeAspect="1"/>
          </p:cNvPicPr>
          <p:nvPr/>
        </p:nvPicPr>
        <p:blipFill>
          <a:blip r:embed="rId9">
            <a:extLst/>
          </a:blip>
          <a:srcRect l="44469" t="43640" r="44474" b="43289"/>
          <a:stretch>
            <a:fillRect/>
          </a:stretch>
        </p:blipFill>
        <p:spPr>
          <a:xfrm>
            <a:off x="14297483" y="10662620"/>
            <a:ext cx="1921670" cy="16228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5658" y="0"/>
                </a:moveTo>
                <a:cubicBezTo>
                  <a:pt x="14472" y="0"/>
                  <a:pt x="13209" y="697"/>
                  <a:pt x="12540" y="1870"/>
                </a:cubicBezTo>
                <a:cubicBezTo>
                  <a:pt x="12304" y="2457"/>
                  <a:pt x="12515" y="2928"/>
                  <a:pt x="13575" y="4184"/>
                </a:cubicBezTo>
                <a:cubicBezTo>
                  <a:pt x="15288" y="6212"/>
                  <a:pt x="15877" y="8542"/>
                  <a:pt x="15319" y="11025"/>
                </a:cubicBezTo>
                <a:cubicBezTo>
                  <a:pt x="15102" y="11991"/>
                  <a:pt x="14674" y="13128"/>
                  <a:pt x="14360" y="13544"/>
                </a:cubicBezTo>
                <a:cubicBezTo>
                  <a:pt x="13862" y="14204"/>
                  <a:pt x="13856" y="14337"/>
                  <a:pt x="14306" y="14638"/>
                </a:cubicBezTo>
                <a:cubicBezTo>
                  <a:pt x="14590" y="14829"/>
                  <a:pt x="15371" y="15455"/>
                  <a:pt x="16042" y="16022"/>
                </a:cubicBezTo>
                <a:cubicBezTo>
                  <a:pt x="17014" y="16842"/>
                  <a:pt x="17705" y="17054"/>
                  <a:pt x="19441" y="17083"/>
                </a:cubicBezTo>
                <a:cubicBezTo>
                  <a:pt x="20329" y="17097"/>
                  <a:pt x="20793" y="17078"/>
                  <a:pt x="21109" y="16994"/>
                </a:cubicBezTo>
                <a:cubicBezTo>
                  <a:pt x="21423" y="16820"/>
                  <a:pt x="21572" y="16555"/>
                  <a:pt x="21600" y="16228"/>
                </a:cubicBezTo>
                <a:cubicBezTo>
                  <a:pt x="21592" y="15937"/>
                  <a:pt x="21507" y="15633"/>
                  <a:pt x="21426" y="15335"/>
                </a:cubicBezTo>
                <a:cubicBezTo>
                  <a:pt x="21105" y="14584"/>
                  <a:pt x="20395" y="13617"/>
                  <a:pt x="19276" y="12393"/>
                </a:cubicBezTo>
                <a:cubicBezTo>
                  <a:pt x="19096" y="12198"/>
                  <a:pt x="19013" y="12087"/>
                  <a:pt x="18861" y="11917"/>
                </a:cubicBezTo>
                <a:cubicBezTo>
                  <a:pt x="18485" y="11655"/>
                  <a:pt x="18106" y="11389"/>
                  <a:pt x="17683" y="11204"/>
                </a:cubicBezTo>
                <a:cubicBezTo>
                  <a:pt x="16596" y="10726"/>
                  <a:pt x="16613" y="9753"/>
                  <a:pt x="17728" y="8251"/>
                </a:cubicBezTo>
                <a:cubicBezTo>
                  <a:pt x="17833" y="8109"/>
                  <a:pt x="17896" y="8000"/>
                  <a:pt x="17982" y="7876"/>
                </a:cubicBezTo>
                <a:cubicBezTo>
                  <a:pt x="18763" y="6149"/>
                  <a:pt x="18832" y="3323"/>
                  <a:pt x="18022" y="1527"/>
                </a:cubicBezTo>
                <a:cubicBezTo>
                  <a:pt x="17809" y="1056"/>
                  <a:pt x="17501" y="712"/>
                  <a:pt x="17148" y="465"/>
                </a:cubicBezTo>
                <a:cubicBezTo>
                  <a:pt x="17106" y="434"/>
                  <a:pt x="17076" y="388"/>
                  <a:pt x="17032" y="359"/>
                </a:cubicBezTo>
                <a:cubicBezTo>
                  <a:pt x="17029" y="357"/>
                  <a:pt x="17026" y="361"/>
                  <a:pt x="17023" y="359"/>
                </a:cubicBezTo>
                <a:cubicBezTo>
                  <a:pt x="16615" y="114"/>
                  <a:pt x="16142" y="0"/>
                  <a:pt x="15658" y="0"/>
                </a:cubicBezTo>
                <a:close/>
                <a:moveTo>
                  <a:pt x="5683" y="227"/>
                </a:moveTo>
                <a:cubicBezTo>
                  <a:pt x="5413" y="245"/>
                  <a:pt x="5173" y="289"/>
                  <a:pt x="4952" y="359"/>
                </a:cubicBezTo>
                <a:cubicBezTo>
                  <a:pt x="4678" y="528"/>
                  <a:pt x="4398" y="661"/>
                  <a:pt x="4144" y="930"/>
                </a:cubicBezTo>
                <a:cubicBezTo>
                  <a:pt x="3956" y="1128"/>
                  <a:pt x="3817" y="1295"/>
                  <a:pt x="3685" y="1469"/>
                </a:cubicBezTo>
                <a:cubicBezTo>
                  <a:pt x="2814" y="3072"/>
                  <a:pt x="2821" y="6106"/>
                  <a:pt x="3640" y="7903"/>
                </a:cubicBezTo>
                <a:cubicBezTo>
                  <a:pt x="3711" y="8005"/>
                  <a:pt x="3765" y="8083"/>
                  <a:pt x="3850" y="8198"/>
                </a:cubicBezTo>
                <a:cubicBezTo>
                  <a:pt x="4416" y="8962"/>
                  <a:pt x="4871" y="9773"/>
                  <a:pt x="4871" y="9994"/>
                </a:cubicBezTo>
                <a:cubicBezTo>
                  <a:pt x="4871" y="10216"/>
                  <a:pt x="3962" y="11059"/>
                  <a:pt x="2846" y="11875"/>
                </a:cubicBezTo>
                <a:cubicBezTo>
                  <a:pt x="2760" y="11938"/>
                  <a:pt x="2701" y="11997"/>
                  <a:pt x="2619" y="12060"/>
                </a:cubicBezTo>
                <a:cubicBezTo>
                  <a:pt x="2508" y="12183"/>
                  <a:pt x="2457" y="12258"/>
                  <a:pt x="2333" y="12393"/>
                </a:cubicBezTo>
                <a:cubicBezTo>
                  <a:pt x="1026" y="13822"/>
                  <a:pt x="295" y="14901"/>
                  <a:pt x="76" y="15689"/>
                </a:cubicBezTo>
                <a:cubicBezTo>
                  <a:pt x="49" y="15863"/>
                  <a:pt x="4" y="16036"/>
                  <a:pt x="0" y="16217"/>
                </a:cubicBezTo>
                <a:cubicBezTo>
                  <a:pt x="24" y="16551"/>
                  <a:pt x="184" y="16817"/>
                  <a:pt x="504" y="16994"/>
                </a:cubicBezTo>
                <a:cubicBezTo>
                  <a:pt x="808" y="17081"/>
                  <a:pt x="1234" y="17120"/>
                  <a:pt x="2061" y="17120"/>
                </a:cubicBezTo>
                <a:cubicBezTo>
                  <a:pt x="4089" y="17120"/>
                  <a:pt x="4549" y="16887"/>
                  <a:pt x="7593" y="14405"/>
                </a:cubicBezTo>
                <a:cubicBezTo>
                  <a:pt x="7649" y="14360"/>
                  <a:pt x="7391" y="13704"/>
                  <a:pt x="7013" y="12937"/>
                </a:cubicBezTo>
                <a:cubicBezTo>
                  <a:pt x="5431" y="9722"/>
                  <a:pt x="5938" y="6180"/>
                  <a:pt x="8329" y="3798"/>
                </a:cubicBezTo>
                <a:cubicBezTo>
                  <a:pt x="8779" y="3350"/>
                  <a:pt x="9025" y="3045"/>
                  <a:pt x="9141" y="2773"/>
                </a:cubicBezTo>
                <a:cubicBezTo>
                  <a:pt x="9090" y="2616"/>
                  <a:pt x="9031" y="2476"/>
                  <a:pt x="8993" y="2287"/>
                </a:cubicBezTo>
                <a:cubicBezTo>
                  <a:pt x="8924" y="1935"/>
                  <a:pt x="8847" y="1637"/>
                  <a:pt x="8735" y="1395"/>
                </a:cubicBezTo>
                <a:cubicBezTo>
                  <a:pt x="8399" y="670"/>
                  <a:pt x="7802" y="398"/>
                  <a:pt x="6584" y="259"/>
                </a:cubicBezTo>
                <a:cubicBezTo>
                  <a:pt x="6248" y="220"/>
                  <a:pt x="5952" y="209"/>
                  <a:pt x="5683" y="227"/>
                </a:cubicBezTo>
                <a:close/>
                <a:moveTo>
                  <a:pt x="10804" y="4390"/>
                </a:moveTo>
                <a:cubicBezTo>
                  <a:pt x="9513" y="4390"/>
                  <a:pt x="8224" y="5413"/>
                  <a:pt x="7655" y="7454"/>
                </a:cubicBezTo>
                <a:cubicBezTo>
                  <a:pt x="7104" y="9431"/>
                  <a:pt x="7484" y="11488"/>
                  <a:pt x="8712" y="13143"/>
                </a:cubicBezTo>
                <a:lnTo>
                  <a:pt x="9738" y="14511"/>
                </a:lnTo>
                <a:lnTo>
                  <a:pt x="8788" y="15335"/>
                </a:lnTo>
                <a:cubicBezTo>
                  <a:pt x="8268" y="15791"/>
                  <a:pt x="7339" y="16482"/>
                  <a:pt x="6718" y="16862"/>
                </a:cubicBezTo>
                <a:cubicBezTo>
                  <a:pt x="5964" y="17324"/>
                  <a:pt x="5315" y="18227"/>
                  <a:pt x="4920" y="19186"/>
                </a:cubicBezTo>
                <a:cubicBezTo>
                  <a:pt x="4868" y="19415"/>
                  <a:pt x="4848" y="19594"/>
                  <a:pt x="4755" y="19883"/>
                </a:cubicBezTo>
                <a:lnTo>
                  <a:pt x="4590" y="20390"/>
                </a:lnTo>
                <a:cubicBezTo>
                  <a:pt x="4573" y="20532"/>
                  <a:pt x="4528" y="20677"/>
                  <a:pt x="4528" y="20813"/>
                </a:cubicBezTo>
                <a:cubicBezTo>
                  <a:pt x="4528" y="21407"/>
                  <a:pt x="5437" y="21547"/>
                  <a:pt x="7784" y="21600"/>
                </a:cubicBezTo>
                <a:lnTo>
                  <a:pt x="10804" y="21600"/>
                </a:lnTo>
                <a:lnTo>
                  <a:pt x="13825" y="21600"/>
                </a:lnTo>
                <a:cubicBezTo>
                  <a:pt x="16171" y="21547"/>
                  <a:pt x="17086" y="21407"/>
                  <a:pt x="17086" y="20813"/>
                </a:cubicBezTo>
                <a:cubicBezTo>
                  <a:pt x="17086" y="20665"/>
                  <a:pt x="17040" y="20521"/>
                  <a:pt x="17023" y="20374"/>
                </a:cubicBezTo>
                <a:lnTo>
                  <a:pt x="16858" y="19883"/>
                </a:lnTo>
                <a:cubicBezTo>
                  <a:pt x="16763" y="19585"/>
                  <a:pt x="16746" y="19395"/>
                  <a:pt x="16693" y="19160"/>
                </a:cubicBezTo>
                <a:cubicBezTo>
                  <a:pt x="16247" y="18125"/>
                  <a:pt x="15436" y="17191"/>
                  <a:pt x="14271" y="16492"/>
                </a:cubicBezTo>
                <a:cubicBezTo>
                  <a:pt x="13307" y="15914"/>
                  <a:pt x="12428" y="15161"/>
                  <a:pt x="12321" y="14833"/>
                </a:cubicBezTo>
                <a:cubicBezTo>
                  <a:pt x="12215" y="14504"/>
                  <a:pt x="12526" y="13682"/>
                  <a:pt x="13017" y="12990"/>
                </a:cubicBezTo>
                <a:cubicBezTo>
                  <a:pt x="14133" y="11419"/>
                  <a:pt x="14489" y="9361"/>
                  <a:pt x="13958" y="7454"/>
                </a:cubicBezTo>
                <a:cubicBezTo>
                  <a:pt x="13389" y="5413"/>
                  <a:pt x="12095" y="4390"/>
                  <a:pt x="10804" y="439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96" name="Поиск"/>
          <p:cNvSpPr/>
          <p:nvPr/>
        </p:nvSpPr>
        <p:spPr>
          <a:xfrm>
            <a:off x="22953968" y="2064112"/>
            <a:ext cx="1152671" cy="13510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399" h="21502" extrusionOk="0">
                <a:moveTo>
                  <a:pt x="7928" y="4"/>
                </a:moveTo>
                <a:cubicBezTo>
                  <a:pt x="6343" y="54"/>
                  <a:pt x="4758" y="513"/>
                  <a:pt x="3383" y="1414"/>
                </a:cubicBezTo>
                <a:cubicBezTo>
                  <a:pt x="-286" y="3816"/>
                  <a:pt x="-1098" y="8454"/>
                  <a:pt x="1573" y="11753"/>
                </a:cubicBezTo>
                <a:cubicBezTo>
                  <a:pt x="3866" y="14587"/>
                  <a:pt x="8102" y="15587"/>
                  <a:pt x="11645" y="14130"/>
                </a:cubicBezTo>
                <a:lnTo>
                  <a:pt x="11895" y="14028"/>
                </a:lnTo>
                <a:lnTo>
                  <a:pt x="12039" y="14238"/>
                </a:lnTo>
                <a:cubicBezTo>
                  <a:pt x="12051" y="14256"/>
                  <a:pt x="12060" y="14269"/>
                  <a:pt x="12071" y="14282"/>
                </a:cubicBezTo>
                <a:lnTo>
                  <a:pt x="17686" y="21218"/>
                </a:lnTo>
                <a:cubicBezTo>
                  <a:pt x="17806" y="21366"/>
                  <a:pt x="17984" y="21464"/>
                  <a:pt x="18188" y="21493"/>
                </a:cubicBezTo>
                <a:cubicBezTo>
                  <a:pt x="18392" y="21522"/>
                  <a:pt x="18597" y="21479"/>
                  <a:pt x="18762" y="21371"/>
                </a:cubicBezTo>
                <a:lnTo>
                  <a:pt x="20082" y="20505"/>
                </a:lnTo>
                <a:cubicBezTo>
                  <a:pt x="20425" y="20281"/>
                  <a:pt x="20502" y="19847"/>
                  <a:pt x="20252" y="19538"/>
                </a:cubicBezTo>
                <a:lnTo>
                  <a:pt x="14637" y="12602"/>
                </a:lnTo>
                <a:cubicBezTo>
                  <a:pt x="14613" y="12572"/>
                  <a:pt x="14586" y="12546"/>
                  <a:pt x="14559" y="12521"/>
                </a:cubicBezTo>
                <a:lnTo>
                  <a:pt x="14359" y="12340"/>
                </a:lnTo>
                <a:lnTo>
                  <a:pt x="14540" y="12143"/>
                </a:lnTo>
                <a:cubicBezTo>
                  <a:pt x="16964" y="9533"/>
                  <a:pt x="17103" y="5790"/>
                  <a:pt x="14878" y="3042"/>
                </a:cubicBezTo>
                <a:cubicBezTo>
                  <a:pt x="13209" y="980"/>
                  <a:pt x="10569" y="-78"/>
                  <a:pt x="7928" y="4"/>
                </a:cubicBezTo>
                <a:close/>
                <a:moveTo>
                  <a:pt x="7952" y="1548"/>
                </a:moveTo>
                <a:cubicBezTo>
                  <a:pt x="8377" y="1533"/>
                  <a:pt x="8807" y="1556"/>
                  <a:pt x="9237" y="1617"/>
                </a:cubicBezTo>
                <a:cubicBezTo>
                  <a:pt x="10956" y="1861"/>
                  <a:pt x="12466" y="2690"/>
                  <a:pt x="13488" y="3952"/>
                </a:cubicBezTo>
                <a:cubicBezTo>
                  <a:pt x="15601" y="6562"/>
                  <a:pt x="14959" y="10231"/>
                  <a:pt x="12058" y="12131"/>
                </a:cubicBezTo>
                <a:cubicBezTo>
                  <a:pt x="10904" y="12887"/>
                  <a:pt x="9563" y="13250"/>
                  <a:pt x="8234" y="13250"/>
                </a:cubicBezTo>
                <a:cubicBezTo>
                  <a:pt x="6221" y="13250"/>
                  <a:pt x="4235" y="12415"/>
                  <a:pt x="2963" y="10843"/>
                </a:cubicBezTo>
                <a:cubicBezTo>
                  <a:pt x="850" y="8233"/>
                  <a:pt x="1491" y="4565"/>
                  <a:pt x="4393" y="2665"/>
                </a:cubicBezTo>
                <a:cubicBezTo>
                  <a:pt x="5446" y="1976"/>
                  <a:pt x="6677" y="1593"/>
                  <a:pt x="7952" y="1548"/>
                </a:cubicBezTo>
                <a:close/>
              </a:path>
            </a:pathLst>
          </a:custGeom>
          <a:solidFill>
            <a:srgbClr val="FFFFFF"/>
          </a:solidFill>
          <a:ln w="76200">
            <a:solidFill>
              <a:srgbClr val="FFFFFF"/>
            </a:solidFill>
            <a:miter lim="400000"/>
          </a:ln>
          <a:effectLst>
            <a:outerShdw blurRad="711200" dir="5400000" rotWithShape="0">
              <a:srgbClr val="000000"/>
            </a:outerShdw>
          </a:effectLst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/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7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</Words>
  <PresentationFormat>Произвольный</PresentationFormat>
  <Paragraphs>49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21_BasicWhite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</cp:revision>
  <dcterms:modified xsi:type="dcterms:W3CDTF">2024-03-29T07:45:21Z</dcterms:modified>
</cp:coreProperties>
</file>